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3" r:id="rId1"/>
    <p:sldMasterId id="2147483672" r:id="rId2"/>
  </p:sldMasterIdLst>
  <p:notesMasterIdLst>
    <p:notesMasterId r:id="rId29"/>
  </p:notesMasterIdLst>
  <p:sldIdLst>
    <p:sldId id="284" r:id="rId3"/>
    <p:sldId id="335" r:id="rId4"/>
    <p:sldId id="356" r:id="rId5"/>
    <p:sldId id="357" r:id="rId6"/>
    <p:sldId id="358" r:id="rId7"/>
    <p:sldId id="359" r:id="rId8"/>
    <p:sldId id="360" r:id="rId9"/>
    <p:sldId id="364" r:id="rId10"/>
    <p:sldId id="361" r:id="rId11"/>
    <p:sldId id="362" r:id="rId12"/>
    <p:sldId id="336" r:id="rId13"/>
    <p:sldId id="337" r:id="rId14"/>
    <p:sldId id="338" r:id="rId15"/>
    <p:sldId id="339" r:id="rId16"/>
    <p:sldId id="340" r:id="rId17"/>
    <p:sldId id="363" r:id="rId18"/>
    <p:sldId id="341" r:id="rId19"/>
    <p:sldId id="342" r:id="rId20"/>
    <p:sldId id="343" r:id="rId21"/>
    <p:sldId id="344" r:id="rId22"/>
    <p:sldId id="345" r:id="rId23"/>
    <p:sldId id="346" r:id="rId24"/>
    <p:sldId id="353" r:id="rId25"/>
    <p:sldId id="354" r:id="rId26"/>
    <p:sldId id="355" r:id="rId27"/>
    <p:sldId id="334" r:id="rId28"/>
  </p:sldIdLst>
  <p:sldSz cx="9144000" cy="6858000" type="screen4x3"/>
  <p:notesSz cx="6858000" cy="9144000"/>
  <p:defaultTextStyle>
    <a:defPPr>
      <a:defRPr lang="hu-HU"/>
    </a:defPPr>
    <a:lvl1pPr algn="l" rtl="0" fontAlgn="base">
      <a:spcBef>
        <a:spcPct val="0"/>
      </a:spcBef>
      <a:spcAft>
        <a:spcPct val="0"/>
      </a:spcAft>
      <a:defRPr kern="1200">
        <a:solidFill>
          <a:schemeClr val="tx1"/>
        </a:solidFill>
        <a:latin typeface="Garamond" pitchFamily="18" charset="0"/>
        <a:ea typeface="+mn-ea"/>
        <a:cs typeface="+mn-cs"/>
      </a:defRPr>
    </a:lvl1pPr>
    <a:lvl2pPr marL="457200" algn="l" rtl="0" fontAlgn="base">
      <a:spcBef>
        <a:spcPct val="0"/>
      </a:spcBef>
      <a:spcAft>
        <a:spcPct val="0"/>
      </a:spcAft>
      <a:defRPr kern="1200">
        <a:solidFill>
          <a:schemeClr val="tx1"/>
        </a:solidFill>
        <a:latin typeface="Garamond" pitchFamily="18" charset="0"/>
        <a:ea typeface="+mn-ea"/>
        <a:cs typeface="+mn-cs"/>
      </a:defRPr>
    </a:lvl2pPr>
    <a:lvl3pPr marL="914400" algn="l" rtl="0" fontAlgn="base">
      <a:spcBef>
        <a:spcPct val="0"/>
      </a:spcBef>
      <a:spcAft>
        <a:spcPct val="0"/>
      </a:spcAft>
      <a:defRPr kern="1200">
        <a:solidFill>
          <a:schemeClr val="tx1"/>
        </a:solidFill>
        <a:latin typeface="Garamond" pitchFamily="18" charset="0"/>
        <a:ea typeface="+mn-ea"/>
        <a:cs typeface="+mn-cs"/>
      </a:defRPr>
    </a:lvl3pPr>
    <a:lvl4pPr marL="1371600" algn="l" rtl="0" fontAlgn="base">
      <a:spcBef>
        <a:spcPct val="0"/>
      </a:spcBef>
      <a:spcAft>
        <a:spcPct val="0"/>
      </a:spcAft>
      <a:defRPr kern="1200">
        <a:solidFill>
          <a:schemeClr val="tx1"/>
        </a:solidFill>
        <a:latin typeface="Garamond" pitchFamily="18" charset="0"/>
        <a:ea typeface="+mn-ea"/>
        <a:cs typeface="+mn-cs"/>
      </a:defRPr>
    </a:lvl4pPr>
    <a:lvl5pPr marL="1828800" algn="l" rtl="0" fontAlgn="base">
      <a:spcBef>
        <a:spcPct val="0"/>
      </a:spcBef>
      <a:spcAft>
        <a:spcPct val="0"/>
      </a:spcAft>
      <a:defRPr kern="1200">
        <a:solidFill>
          <a:schemeClr val="tx1"/>
        </a:solidFill>
        <a:latin typeface="Garamond" pitchFamily="18" charset="0"/>
        <a:ea typeface="+mn-ea"/>
        <a:cs typeface="+mn-cs"/>
      </a:defRPr>
    </a:lvl5pPr>
    <a:lvl6pPr marL="2286000" algn="l" defTabSz="914400" rtl="0" eaLnBrk="1" latinLnBrk="0" hangingPunct="1">
      <a:defRPr kern="1200">
        <a:solidFill>
          <a:schemeClr val="tx1"/>
        </a:solidFill>
        <a:latin typeface="Garamond" pitchFamily="18" charset="0"/>
        <a:ea typeface="+mn-ea"/>
        <a:cs typeface="+mn-cs"/>
      </a:defRPr>
    </a:lvl6pPr>
    <a:lvl7pPr marL="2743200" algn="l" defTabSz="914400" rtl="0" eaLnBrk="1" latinLnBrk="0" hangingPunct="1">
      <a:defRPr kern="1200">
        <a:solidFill>
          <a:schemeClr val="tx1"/>
        </a:solidFill>
        <a:latin typeface="Garamond" pitchFamily="18" charset="0"/>
        <a:ea typeface="+mn-ea"/>
        <a:cs typeface="+mn-cs"/>
      </a:defRPr>
    </a:lvl7pPr>
    <a:lvl8pPr marL="3200400" algn="l" defTabSz="914400" rtl="0" eaLnBrk="1" latinLnBrk="0" hangingPunct="1">
      <a:defRPr kern="1200">
        <a:solidFill>
          <a:schemeClr val="tx1"/>
        </a:solidFill>
        <a:latin typeface="Garamond" pitchFamily="18" charset="0"/>
        <a:ea typeface="+mn-ea"/>
        <a:cs typeface="+mn-cs"/>
      </a:defRPr>
    </a:lvl8pPr>
    <a:lvl9pPr marL="3657600" algn="l" defTabSz="914400" rtl="0" eaLnBrk="1" latinLnBrk="0" hangingPunct="1">
      <a:defRPr kern="1200">
        <a:solidFill>
          <a:schemeClr val="tx1"/>
        </a:solidFill>
        <a:latin typeface="Garamond"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7" d="100"/>
          <a:sy n="77" d="100"/>
        </p:scale>
        <p:origin x="-302" y="-8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45005" cy="45005"/>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8" Type="http://schemas.openxmlformats.org/officeDocument/2006/relationships/image" Target="../media/image9.wmf"/><Relationship Id="rId3" Type="http://schemas.openxmlformats.org/officeDocument/2006/relationships/image" Target="../media/image4.wmf"/><Relationship Id="rId7" Type="http://schemas.openxmlformats.org/officeDocument/2006/relationships/image" Target="../media/image8.wmf"/><Relationship Id="rId2" Type="http://schemas.openxmlformats.org/officeDocument/2006/relationships/image" Target="../media/image3.wmf"/><Relationship Id="rId1" Type="http://schemas.openxmlformats.org/officeDocument/2006/relationships/image" Target="../media/image2.wmf"/><Relationship Id="rId6" Type="http://schemas.openxmlformats.org/officeDocument/2006/relationships/image" Target="../media/image7.wmf"/><Relationship Id="rId5" Type="http://schemas.openxmlformats.org/officeDocument/2006/relationships/image" Target="../media/image6.wmf"/><Relationship Id="rId4" Type="http://schemas.openxmlformats.org/officeDocument/2006/relationships/image" Target="../media/image5.wmf"/><Relationship Id="rId9" Type="http://schemas.openxmlformats.org/officeDocument/2006/relationships/image" Target="../media/image10.wmf"/></Relationships>
</file>

<file path=ppt/drawings/_rels/vmlDrawing10.vml.rels><?xml version="1.0" encoding="UTF-8" standalone="yes"?>
<Relationships xmlns="http://schemas.openxmlformats.org/package/2006/relationships"><Relationship Id="rId2" Type="http://schemas.openxmlformats.org/officeDocument/2006/relationships/image" Target="../media/image45.wmf"/><Relationship Id="rId1" Type="http://schemas.openxmlformats.org/officeDocument/2006/relationships/image" Target="../media/image44.wmf"/></Relationships>
</file>

<file path=ppt/drawings/_rels/vmlDrawing11.vml.rels><?xml version="1.0" encoding="UTF-8" standalone="yes"?>
<Relationships xmlns="http://schemas.openxmlformats.org/package/2006/relationships"><Relationship Id="rId2" Type="http://schemas.openxmlformats.org/officeDocument/2006/relationships/image" Target="../media/image49.wmf"/><Relationship Id="rId1" Type="http://schemas.openxmlformats.org/officeDocument/2006/relationships/image" Target="../media/image48.wmf"/></Relationships>
</file>

<file path=ppt/drawings/_rels/vmlDrawing12.vml.rels><?xml version="1.0" encoding="UTF-8" standalone="yes"?>
<Relationships xmlns="http://schemas.openxmlformats.org/package/2006/relationships"><Relationship Id="rId1" Type="http://schemas.openxmlformats.org/officeDocument/2006/relationships/image" Target="../media/image52.w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13.wmf"/><Relationship Id="rId7" Type="http://schemas.openxmlformats.org/officeDocument/2006/relationships/image" Target="../media/image3.wmf"/><Relationship Id="rId2" Type="http://schemas.openxmlformats.org/officeDocument/2006/relationships/image" Target="../media/image12.wmf"/><Relationship Id="rId1" Type="http://schemas.openxmlformats.org/officeDocument/2006/relationships/image" Target="../media/image11.wmf"/><Relationship Id="rId6" Type="http://schemas.openxmlformats.org/officeDocument/2006/relationships/image" Target="../media/image10.wmf"/><Relationship Id="rId5" Type="http://schemas.openxmlformats.org/officeDocument/2006/relationships/image" Target="../media/image15.wmf"/><Relationship Id="rId4" Type="http://schemas.openxmlformats.org/officeDocument/2006/relationships/image" Target="../media/image14.wmf"/></Relationships>
</file>

<file path=ppt/drawings/_rels/vmlDrawing3.vml.rels><?xml version="1.0" encoding="UTF-8" standalone="yes"?>
<Relationships xmlns="http://schemas.openxmlformats.org/package/2006/relationships"><Relationship Id="rId3" Type="http://schemas.openxmlformats.org/officeDocument/2006/relationships/image" Target="../media/image16.wmf"/><Relationship Id="rId7" Type="http://schemas.openxmlformats.org/officeDocument/2006/relationships/image" Target="../media/image3.wmf"/><Relationship Id="rId2" Type="http://schemas.openxmlformats.org/officeDocument/2006/relationships/image" Target="../media/image12.wmf"/><Relationship Id="rId1" Type="http://schemas.openxmlformats.org/officeDocument/2006/relationships/image" Target="../media/image11.wmf"/><Relationship Id="rId6" Type="http://schemas.openxmlformats.org/officeDocument/2006/relationships/image" Target="../media/image10.wmf"/><Relationship Id="rId5" Type="http://schemas.openxmlformats.org/officeDocument/2006/relationships/image" Target="../media/image15.wmf"/><Relationship Id="rId4" Type="http://schemas.openxmlformats.org/officeDocument/2006/relationships/image" Target="../media/image14.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17.png"/></Relationships>
</file>

<file path=ppt/drawings/_rels/vmlDrawing5.vml.rels><?xml version="1.0" encoding="UTF-8" standalone="yes"?>
<Relationships xmlns="http://schemas.openxmlformats.org/package/2006/relationships"><Relationship Id="rId3" Type="http://schemas.openxmlformats.org/officeDocument/2006/relationships/image" Target="../media/image20.wmf"/><Relationship Id="rId2" Type="http://schemas.openxmlformats.org/officeDocument/2006/relationships/image" Target="../media/image19.wmf"/><Relationship Id="rId1" Type="http://schemas.openxmlformats.org/officeDocument/2006/relationships/image" Target="../media/image18.wmf"/><Relationship Id="rId4" Type="http://schemas.openxmlformats.org/officeDocument/2006/relationships/image" Target="../media/image21.wmf"/></Relationships>
</file>

<file path=ppt/drawings/_rels/vmlDrawing6.vml.rels><?xml version="1.0" encoding="UTF-8" standalone="yes"?>
<Relationships xmlns="http://schemas.openxmlformats.org/package/2006/relationships"><Relationship Id="rId3" Type="http://schemas.openxmlformats.org/officeDocument/2006/relationships/image" Target="../media/image24.wmf"/><Relationship Id="rId7" Type="http://schemas.openxmlformats.org/officeDocument/2006/relationships/image" Target="../media/image27.wmf"/><Relationship Id="rId2" Type="http://schemas.openxmlformats.org/officeDocument/2006/relationships/image" Target="../media/image23.wmf"/><Relationship Id="rId1" Type="http://schemas.openxmlformats.org/officeDocument/2006/relationships/image" Target="../media/image22.wmf"/><Relationship Id="rId6" Type="http://schemas.openxmlformats.org/officeDocument/2006/relationships/image" Target="../media/image26.wmf"/><Relationship Id="rId5" Type="http://schemas.openxmlformats.org/officeDocument/2006/relationships/image" Target="../media/image21.wmf"/><Relationship Id="rId4" Type="http://schemas.openxmlformats.org/officeDocument/2006/relationships/image" Target="../media/image25.wmf"/></Relationships>
</file>

<file path=ppt/drawings/_rels/vmlDrawing7.vml.rels><?xml version="1.0" encoding="UTF-8" standalone="yes"?>
<Relationships xmlns="http://schemas.openxmlformats.org/package/2006/relationships"><Relationship Id="rId8" Type="http://schemas.openxmlformats.org/officeDocument/2006/relationships/image" Target="../media/image34.wmf"/><Relationship Id="rId3" Type="http://schemas.openxmlformats.org/officeDocument/2006/relationships/image" Target="../media/image29.wmf"/><Relationship Id="rId7" Type="http://schemas.openxmlformats.org/officeDocument/2006/relationships/image" Target="../media/image33.wmf"/><Relationship Id="rId2" Type="http://schemas.openxmlformats.org/officeDocument/2006/relationships/image" Target="../media/image28.wmf"/><Relationship Id="rId1" Type="http://schemas.openxmlformats.org/officeDocument/2006/relationships/image" Target="../media/image23.wmf"/><Relationship Id="rId6" Type="http://schemas.openxmlformats.org/officeDocument/2006/relationships/image" Target="../media/image32.wmf"/><Relationship Id="rId5" Type="http://schemas.openxmlformats.org/officeDocument/2006/relationships/image" Target="../media/image31.wmf"/><Relationship Id="rId4" Type="http://schemas.openxmlformats.org/officeDocument/2006/relationships/image" Target="../media/image30.wmf"/><Relationship Id="rId9" Type="http://schemas.openxmlformats.org/officeDocument/2006/relationships/image" Target="../media/image35.wmf"/></Relationships>
</file>

<file path=ppt/drawings/_rels/vmlDrawing8.vml.rels><?xml version="1.0" encoding="UTF-8" standalone="yes"?>
<Relationships xmlns="http://schemas.openxmlformats.org/package/2006/relationships"><Relationship Id="rId3" Type="http://schemas.openxmlformats.org/officeDocument/2006/relationships/image" Target="../media/image38.wmf"/><Relationship Id="rId2" Type="http://schemas.openxmlformats.org/officeDocument/2006/relationships/image" Target="../media/image37.wmf"/><Relationship Id="rId1" Type="http://schemas.openxmlformats.org/officeDocument/2006/relationships/image" Target="../media/image36.wmf"/><Relationship Id="rId5" Type="http://schemas.openxmlformats.org/officeDocument/2006/relationships/image" Target="../media/image40.wmf"/><Relationship Id="rId4" Type="http://schemas.openxmlformats.org/officeDocument/2006/relationships/image" Target="../media/image39.wmf"/></Relationships>
</file>

<file path=ppt/drawings/_rels/vmlDrawing9.vml.rels><?xml version="1.0" encoding="UTF-8" standalone="yes"?>
<Relationships xmlns="http://schemas.openxmlformats.org/package/2006/relationships"><Relationship Id="rId8" Type="http://schemas.openxmlformats.org/officeDocument/2006/relationships/image" Target="../media/image43.wmf"/><Relationship Id="rId3" Type="http://schemas.openxmlformats.org/officeDocument/2006/relationships/image" Target="../media/image41.wmf"/><Relationship Id="rId7" Type="http://schemas.openxmlformats.org/officeDocument/2006/relationships/image" Target="../media/image34.wmf"/><Relationship Id="rId2" Type="http://schemas.openxmlformats.org/officeDocument/2006/relationships/image" Target="../media/image30.wmf"/><Relationship Id="rId1" Type="http://schemas.openxmlformats.org/officeDocument/2006/relationships/image" Target="../media/image29.wmf"/><Relationship Id="rId6" Type="http://schemas.openxmlformats.org/officeDocument/2006/relationships/image" Target="../media/image35.wmf"/><Relationship Id="rId5" Type="http://schemas.openxmlformats.org/officeDocument/2006/relationships/image" Target="../media/image33.wmf"/><Relationship Id="rId4" Type="http://schemas.openxmlformats.org/officeDocument/2006/relationships/image" Target="../media/image42.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1746" name="Rectangle 2"/>
          <p:cNvSpPr>
            <a:spLocks noGrp="1" noChangeArrowheads="1"/>
          </p:cNvSpPr>
          <p:nvPr>
            <p:ph type="hdr" sz="quarter"/>
          </p:nvPr>
        </p:nvSpPr>
        <p:spPr bwMode="auto">
          <a:xfrm>
            <a:off x="0" y="0"/>
            <a:ext cx="2971800" cy="45720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defRPr sz="1200">
                <a:latin typeface="Arial" charset="0"/>
              </a:defRPr>
            </a:lvl1pPr>
          </a:lstStyle>
          <a:p>
            <a:pPr>
              <a:defRPr/>
            </a:pPr>
            <a:endParaRPr lang="hu-HU"/>
          </a:p>
        </p:txBody>
      </p:sp>
      <p:sp>
        <p:nvSpPr>
          <p:cNvPr id="31747" name="Rectangle 3"/>
          <p:cNvSpPr>
            <a:spLocks noGrp="1" noChangeArrowheads="1"/>
          </p:cNvSpPr>
          <p:nvPr>
            <p:ph type="dt" idx="1"/>
          </p:nvPr>
        </p:nvSpPr>
        <p:spPr bwMode="auto">
          <a:xfrm>
            <a:off x="3884613" y="0"/>
            <a:ext cx="2971800" cy="45720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pPr>
              <a:defRPr/>
            </a:pPr>
            <a:endParaRPr lang="hu-HU"/>
          </a:p>
        </p:txBody>
      </p:sp>
      <p:sp>
        <p:nvSpPr>
          <p:cNvPr id="32772"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31749" name="Rectangle 5"/>
          <p:cNvSpPr>
            <a:spLocks noGrp="1" noChangeArrowheads="1"/>
          </p:cNvSpPr>
          <p:nvPr>
            <p:ph type="body" sz="quarter" idx="3"/>
          </p:nvPr>
        </p:nvSpPr>
        <p:spPr bwMode="auto">
          <a:xfrm>
            <a:off x="685800" y="4343400"/>
            <a:ext cx="5486400" cy="4114800"/>
          </a:xfrm>
          <a:prstGeom prst="rect">
            <a:avLst/>
          </a:prstGeom>
          <a:noFill/>
          <a:ln>
            <a:noFill/>
          </a:ln>
          <a:effectLst/>
          <a:extLst/>
        </p:spPr>
        <p:txBody>
          <a:bodyPr vert="horz" wrap="square" lIns="91440" tIns="45720" rIns="91440" bIns="45720" numCol="1" anchor="t" anchorCtr="0" compatLnSpc="1">
            <a:prstTxWarp prst="textNoShape">
              <a:avLst/>
            </a:prstTxWarp>
          </a:bodyPr>
          <a:lstStyle/>
          <a:p>
            <a:pPr lvl="0"/>
            <a:r>
              <a:rPr lang="hu-HU" noProof="0" smtClean="0"/>
              <a:t>Mintaszöveg szerkesztése</a:t>
            </a:r>
          </a:p>
          <a:p>
            <a:pPr lvl="1"/>
            <a:r>
              <a:rPr lang="hu-HU" noProof="0" smtClean="0"/>
              <a:t>Második szint</a:t>
            </a:r>
          </a:p>
          <a:p>
            <a:pPr lvl="2"/>
            <a:r>
              <a:rPr lang="hu-HU" noProof="0" smtClean="0"/>
              <a:t>Harmadik szint</a:t>
            </a:r>
          </a:p>
          <a:p>
            <a:pPr lvl="3"/>
            <a:r>
              <a:rPr lang="hu-HU" noProof="0" smtClean="0"/>
              <a:t>Negyedik szint</a:t>
            </a:r>
          </a:p>
          <a:p>
            <a:pPr lvl="4"/>
            <a:r>
              <a:rPr lang="hu-HU" noProof="0" smtClean="0"/>
              <a:t>Ötödik szint</a:t>
            </a:r>
          </a:p>
        </p:txBody>
      </p:sp>
      <p:sp>
        <p:nvSpPr>
          <p:cNvPr id="31750" name="Rectangle 6"/>
          <p:cNvSpPr>
            <a:spLocks noGrp="1" noChangeArrowheads="1"/>
          </p:cNvSpPr>
          <p:nvPr>
            <p:ph type="ftr" sz="quarter" idx="4"/>
          </p:nvPr>
        </p:nvSpPr>
        <p:spPr bwMode="auto">
          <a:xfrm>
            <a:off x="0" y="8685213"/>
            <a:ext cx="2971800" cy="457200"/>
          </a:xfrm>
          <a:prstGeom prst="rect">
            <a:avLst/>
          </a:prstGeom>
          <a:noFill/>
          <a:ln>
            <a:noFill/>
          </a:ln>
          <a:effectLst/>
          <a:extLst/>
        </p:spPr>
        <p:txBody>
          <a:bodyPr vert="horz" wrap="square" lIns="91440" tIns="45720" rIns="91440" bIns="45720" numCol="1" anchor="b" anchorCtr="0" compatLnSpc="1">
            <a:prstTxWarp prst="textNoShape">
              <a:avLst/>
            </a:prstTxWarp>
          </a:bodyPr>
          <a:lstStyle>
            <a:lvl1pPr>
              <a:defRPr sz="1200">
                <a:latin typeface="Arial" charset="0"/>
              </a:defRPr>
            </a:lvl1pPr>
          </a:lstStyle>
          <a:p>
            <a:pPr>
              <a:defRPr/>
            </a:pPr>
            <a:endParaRPr lang="hu-HU"/>
          </a:p>
        </p:txBody>
      </p:sp>
      <p:sp>
        <p:nvSpPr>
          <p:cNvPr id="31751" name="Rectangle 7"/>
          <p:cNvSpPr>
            <a:spLocks noGrp="1" noChangeArrowheads="1"/>
          </p:cNvSpPr>
          <p:nvPr>
            <p:ph type="sldNum" sz="quarter" idx="5"/>
          </p:nvPr>
        </p:nvSpPr>
        <p:spPr bwMode="auto">
          <a:xfrm>
            <a:off x="3884613" y="8685213"/>
            <a:ext cx="2971800" cy="457200"/>
          </a:xfrm>
          <a:prstGeom prst="rect">
            <a:avLst/>
          </a:prstGeom>
          <a:noFill/>
          <a:ln>
            <a:noFill/>
          </a:ln>
          <a:effectLst/>
          <a:ex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pPr>
              <a:defRPr/>
            </a:pPr>
            <a:fld id="{FA605DF5-E1B7-4EB4-9159-5EF1ED75F03A}" type="slidenum">
              <a:rPr lang="hu-HU"/>
              <a:pPr>
                <a:defRPr/>
              </a:pPr>
              <a:t>‹#›</a:t>
            </a:fld>
            <a:endParaRPr lang="hu-HU"/>
          </a:p>
        </p:txBody>
      </p:sp>
    </p:spTree>
    <p:extLst>
      <p:ext uri="{BB962C8B-B14F-4D97-AF65-F5344CB8AC3E}">
        <p14:creationId xmlns:p14="http://schemas.microsoft.com/office/powerpoint/2010/main" val="425309469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Rectangle 7"/>
          <p:cNvSpPr>
            <a:spLocks noGrp="1" noChangeArrowheads="1"/>
          </p:cNvSpPr>
          <p:nvPr>
            <p:ph type="sldNum" sz="quarter" idx="5"/>
          </p:nvPr>
        </p:nvSpPr>
        <p:spPr>
          <a:noFill/>
          <a:ln>
            <a:miter lim="800000"/>
            <a:headEnd/>
            <a:tailEnd/>
          </a:ln>
        </p:spPr>
        <p:txBody>
          <a:bodyPr/>
          <a:lstStyle/>
          <a:p>
            <a:fld id="{3EC93A91-8DEC-4AAD-A344-08BF3572C749}" type="slidenum">
              <a:rPr lang="hu-HU" altLang="hu-HU" smtClean="0"/>
              <a:pPr/>
              <a:t>6</a:t>
            </a:fld>
            <a:endParaRPr lang="hu-HU" altLang="hu-HU" smtClean="0"/>
          </a:p>
        </p:txBody>
      </p:sp>
      <p:sp>
        <p:nvSpPr>
          <p:cNvPr id="40962" name="Rectangle 2"/>
          <p:cNvSpPr>
            <a:spLocks noGrp="1" noChangeArrowheads="1"/>
          </p:cNvSpPr>
          <p:nvPr>
            <p:ph type="body" idx="1"/>
          </p:nvPr>
        </p:nvSpPr>
        <p:spPr>
          <a:xfrm>
            <a:off x="914400" y="4343400"/>
            <a:ext cx="5029200" cy="4114800"/>
          </a:xfrm>
          <a:noFill/>
        </p:spPr>
        <p:txBody>
          <a:bodyPr/>
          <a:lstStyle/>
          <a:p>
            <a:pPr eaLnBrk="1" hangingPunct="1"/>
            <a:r>
              <a:rPr lang="en-GB" altLang="hu-HU" smtClean="0"/>
              <a:t>Apply a small step-change to the controller output and record the open-loop response.</a:t>
            </a:r>
          </a:p>
          <a:p>
            <a:pPr eaLnBrk="1" hangingPunct="1"/>
            <a:r>
              <a:rPr lang="en-GB" altLang="hu-HU" smtClean="0"/>
              <a:t>The first step is to find the maximum slope of the reaction curve and draw a tangent. </a:t>
            </a:r>
          </a:p>
          <a:p>
            <a:pPr eaLnBrk="1" hangingPunct="1"/>
            <a:r>
              <a:rPr lang="en-GB" altLang="hu-HU" smtClean="0"/>
              <a:t>The next step is to determine the “effective delay time” and the “effective time constant” of the plant, where the line of maximum slope crosses the initial and final value of the response. </a:t>
            </a:r>
          </a:p>
          <a:p>
            <a:pPr eaLnBrk="1" hangingPunct="1"/>
            <a:r>
              <a:rPr lang="en-GB" altLang="hu-HU" smtClean="0"/>
              <a:t> </a:t>
            </a:r>
          </a:p>
        </p:txBody>
      </p:sp>
      <p:sp>
        <p:nvSpPr>
          <p:cNvPr id="40963" name="Rectangle 3"/>
          <p:cNvSpPr>
            <a:spLocks noGrp="1" noRot="1" noChangeAspect="1" noChangeArrowheads="1" noTextEdit="1"/>
          </p:cNvSpPr>
          <p:nvPr>
            <p:ph type="sldImg"/>
          </p:nvPr>
        </p:nvSpPr>
        <p:spPr>
          <a:ln/>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Rectangle 7"/>
          <p:cNvSpPr>
            <a:spLocks noGrp="1" noChangeArrowheads="1"/>
          </p:cNvSpPr>
          <p:nvPr>
            <p:ph type="sldNum" sz="quarter" idx="5"/>
          </p:nvPr>
        </p:nvSpPr>
        <p:spPr>
          <a:noFill/>
          <a:ln>
            <a:miter lim="800000"/>
            <a:headEnd/>
            <a:tailEnd/>
          </a:ln>
        </p:spPr>
        <p:txBody>
          <a:bodyPr/>
          <a:lstStyle/>
          <a:p>
            <a:fld id="{6436FA8C-75C0-4562-953B-DAAC8DFB0D4B}" type="slidenum">
              <a:rPr lang="hu-HU" altLang="hu-HU" smtClean="0"/>
              <a:pPr/>
              <a:t>7</a:t>
            </a:fld>
            <a:endParaRPr lang="hu-HU" altLang="hu-HU" smtClean="0"/>
          </a:p>
        </p:txBody>
      </p:sp>
      <p:sp>
        <p:nvSpPr>
          <p:cNvPr id="44034" name="Rectangle 2"/>
          <p:cNvSpPr>
            <a:spLocks noGrp="1" noRot="1" noChangeAspect="1" noChangeArrowheads="1" noTextEdit="1"/>
          </p:cNvSpPr>
          <p:nvPr>
            <p:ph type="sldImg"/>
          </p:nvPr>
        </p:nvSpPr>
        <p:spPr>
          <a:ln/>
        </p:spPr>
      </p:sp>
      <p:sp>
        <p:nvSpPr>
          <p:cNvPr id="44035" name="Rectangle 3"/>
          <p:cNvSpPr>
            <a:spLocks noGrp="1" noChangeArrowheads="1"/>
          </p:cNvSpPr>
          <p:nvPr>
            <p:ph type="body" idx="1"/>
          </p:nvPr>
        </p:nvSpPr>
        <p:spPr>
          <a:xfrm>
            <a:off x="914400" y="4343400"/>
            <a:ext cx="5029200" cy="4114800"/>
          </a:xfrm>
          <a:noFill/>
        </p:spPr>
        <p:txBody>
          <a:bodyPr/>
          <a:lstStyle/>
          <a:p>
            <a:pPr eaLnBrk="1" hangingPunct="1"/>
            <a:endParaRPr lang="en-GB" altLang="hu-HU"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7"/>
          <p:cNvSpPr txBox="1">
            <a:spLocks noGrp="1" noChangeArrowheads="1"/>
          </p:cNvSpPr>
          <p:nvPr/>
        </p:nvSpPr>
        <p:spPr bwMode="auto">
          <a:xfrm>
            <a:off x="3884613" y="8685213"/>
            <a:ext cx="2971800" cy="457200"/>
          </a:xfrm>
          <a:prstGeom prst="rect">
            <a:avLst/>
          </a:prstGeom>
          <a:noFill/>
          <a:ln w="9525">
            <a:noFill/>
            <a:miter lim="800000"/>
            <a:headEnd/>
            <a:tailEnd/>
          </a:ln>
        </p:spPr>
        <p:txBody>
          <a:bodyPr anchor="b"/>
          <a:lstStyle/>
          <a:p>
            <a:pPr algn="r"/>
            <a:fld id="{6B545884-D346-46C1-9DCD-BCC388D3998A}" type="slidenum">
              <a:rPr lang="hu-HU" altLang="hu-HU" sz="1200">
                <a:latin typeface="Arial" charset="0"/>
              </a:rPr>
              <a:pPr algn="r"/>
              <a:t>8</a:t>
            </a:fld>
            <a:endParaRPr lang="hu-HU" altLang="hu-HU" sz="1200">
              <a:latin typeface="Arial" charset="0"/>
            </a:endParaRPr>
          </a:p>
        </p:txBody>
      </p:sp>
      <p:sp>
        <p:nvSpPr>
          <p:cNvPr id="81923" name="Rectangle 2"/>
          <p:cNvSpPr>
            <a:spLocks noGrp="1" noRot="1" noChangeAspect="1" noChangeArrowheads="1" noTextEdit="1"/>
          </p:cNvSpPr>
          <p:nvPr>
            <p:ph type="sldImg"/>
          </p:nvPr>
        </p:nvSpPr>
        <p:spPr>
          <a:ln/>
        </p:spPr>
      </p:sp>
      <p:sp>
        <p:nvSpPr>
          <p:cNvPr id="81924" name="Rectangle 3"/>
          <p:cNvSpPr>
            <a:spLocks noGrp="1" noChangeArrowheads="1"/>
          </p:cNvSpPr>
          <p:nvPr>
            <p:ph type="body" idx="1"/>
          </p:nvPr>
        </p:nvSpPr>
        <p:spPr>
          <a:xfrm>
            <a:off x="914400" y="4343400"/>
            <a:ext cx="5029200" cy="4114800"/>
          </a:xfrm>
          <a:noFill/>
        </p:spPr>
        <p:txBody>
          <a:bodyPr/>
          <a:lstStyle/>
          <a:p>
            <a:pPr eaLnBrk="1" hangingPunct="1"/>
            <a:endParaRPr lang="en-GB" altLang="hu-HU"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3" name="Rectangle 7"/>
          <p:cNvSpPr>
            <a:spLocks noGrp="1" noChangeArrowheads="1"/>
          </p:cNvSpPr>
          <p:nvPr>
            <p:ph type="sldNum" sz="quarter" idx="5"/>
          </p:nvPr>
        </p:nvSpPr>
        <p:spPr>
          <a:noFill/>
          <a:ln>
            <a:miter lim="800000"/>
            <a:headEnd/>
            <a:tailEnd/>
          </a:ln>
        </p:spPr>
        <p:txBody>
          <a:bodyPr/>
          <a:lstStyle/>
          <a:p>
            <a:fld id="{06E10938-BF4E-4D19-B683-734E42C7C6F1}" type="slidenum">
              <a:rPr lang="hu-HU" altLang="hu-HU" smtClean="0"/>
              <a:pPr/>
              <a:t>23</a:t>
            </a:fld>
            <a:endParaRPr lang="hu-HU" altLang="hu-HU" smtClean="0"/>
          </a:p>
        </p:txBody>
      </p:sp>
      <p:sp>
        <p:nvSpPr>
          <p:cNvPr id="69634" name="Rectangle 2"/>
          <p:cNvSpPr>
            <a:spLocks noGrp="1" noRot="1" noChangeAspect="1" noChangeArrowheads="1" noTextEdit="1"/>
          </p:cNvSpPr>
          <p:nvPr>
            <p:ph type="sldImg"/>
          </p:nvPr>
        </p:nvSpPr>
        <p:spPr>
          <a:ln/>
        </p:spPr>
      </p:sp>
      <p:sp>
        <p:nvSpPr>
          <p:cNvPr id="69635" name="Rectangle 3"/>
          <p:cNvSpPr>
            <a:spLocks noGrp="1" noChangeArrowheads="1"/>
          </p:cNvSpPr>
          <p:nvPr>
            <p:ph type="body" idx="1"/>
          </p:nvPr>
        </p:nvSpPr>
        <p:spPr>
          <a:xfrm>
            <a:off x="914400" y="4343400"/>
            <a:ext cx="5029200" cy="4114800"/>
          </a:xfrm>
          <a:noFill/>
        </p:spPr>
        <p:txBody>
          <a:bodyPr/>
          <a:lstStyle/>
          <a:p>
            <a:pPr eaLnBrk="1" hangingPunct="1"/>
            <a:endParaRPr lang="hu-HU" altLang="hu-HU"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1" name="Rectangle 7"/>
          <p:cNvSpPr>
            <a:spLocks noGrp="1" noChangeArrowheads="1"/>
          </p:cNvSpPr>
          <p:nvPr>
            <p:ph type="sldNum" sz="quarter" idx="5"/>
          </p:nvPr>
        </p:nvSpPr>
        <p:spPr>
          <a:noFill/>
          <a:ln>
            <a:miter lim="800000"/>
            <a:headEnd/>
            <a:tailEnd/>
          </a:ln>
        </p:spPr>
        <p:txBody>
          <a:bodyPr/>
          <a:lstStyle/>
          <a:p>
            <a:fld id="{082CB524-3756-497E-B993-26F586511D19}" type="slidenum">
              <a:rPr lang="hu-HU" altLang="hu-HU" smtClean="0"/>
              <a:pPr/>
              <a:t>24</a:t>
            </a:fld>
            <a:endParaRPr lang="hu-HU" altLang="hu-HU" smtClean="0"/>
          </a:p>
        </p:txBody>
      </p:sp>
      <p:sp>
        <p:nvSpPr>
          <p:cNvPr id="71682" name="Rectangle 2"/>
          <p:cNvSpPr>
            <a:spLocks noGrp="1" noRot="1" noChangeAspect="1" noChangeArrowheads="1" noTextEdit="1"/>
          </p:cNvSpPr>
          <p:nvPr>
            <p:ph type="sldImg"/>
          </p:nvPr>
        </p:nvSpPr>
        <p:spPr>
          <a:ln/>
        </p:spPr>
      </p:sp>
      <p:sp>
        <p:nvSpPr>
          <p:cNvPr id="71683" name="Rectangle 3"/>
          <p:cNvSpPr>
            <a:spLocks noGrp="1" noChangeArrowheads="1"/>
          </p:cNvSpPr>
          <p:nvPr>
            <p:ph type="body" idx="1"/>
          </p:nvPr>
        </p:nvSpPr>
        <p:spPr>
          <a:xfrm>
            <a:off x="914400" y="4343400"/>
            <a:ext cx="5029200" cy="4114800"/>
          </a:xfrm>
          <a:noFill/>
        </p:spPr>
        <p:txBody>
          <a:bodyPr/>
          <a:lstStyle/>
          <a:p>
            <a:pPr eaLnBrk="1" hangingPunct="1"/>
            <a:endParaRPr lang="hu-HU" altLang="hu-HU"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Címdia">
    <p:spTree>
      <p:nvGrpSpPr>
        <p:cNvPr id="1" name=""/>
        <p:cNvGrpSpPr/>
        <p:nvPr/>
      </p:nvGrpSpPr>
      <p:grpSpPr>
        <a:xfrm>
          <a:off x="0" y="0"/>
          <a:ext cx="0" cy="0"/>
          <a:chOff x="0" y="0"/>
          <a:chExt cx="0" cy="0"/>
        </a:xfrm>
      </p:grpSpPr>
      <p:grpSp>
        <p:nvGrpSpPr>
          <p:cNvPr id="4" name="Group 2"/>
          <p:cNvGrpSpPr>
            <a:grpSpLocks/>
          </p:cNvGrpSpPr>
          <p:nvPr/>
        </p:nvGrpSpPr>
        <p:grpSpPr bwMode="auto">
          <a:xfrm>
            <a:off x="0" y="0"/>
            <a:ext cx="9140825" cy="6850063"/>
            <a:chOff x="0" y="0"/>
            <a:chExt cx="5758" cy="4315"/>
          </a:xfrm>
        </p:grpSpPr>
        <p:grpSp>
          <p:nvGrpSpPr>
            <p:cNvPr id="5" name="Group 3"/>
            <p:cNvGrpSpPr>
              <a:grpSpLocks/>
            </p:cNvGrpSpPr>
            <p:nvPr userDrawn="1"/>
          </p:nvGrpSpPr>
          <p:grpSpPr bwMode="auto">
            <a:xfrm>
              <a:off x="1728" y="2230"/>
              <a:ext cx="4027" cy="2085"/>
              <a:chOff x="1728" y="2230"/>
              <a:chExt cx="4027" cy="2085"/>
            </a:xfrm>
          </p:grpSpPr>
          <p:sp>
            <p:nvSpPr>
              <p:cNvPr id="8" name="Freeform 4"/>
              <p:cNvSpPr>
                <a:spLocks/>
              </p:cNvSpPr>
              <p:nvPr/>
            </p:nvSpPr>
            <p:spPr bwMode="hidden">
              <a:xfrm>
                <a:off x="1728" y="2644"/>
                <a:ext cx="2882" cy="1671"/>
              </a:xfrm>
              <a:custGeom>
                <a:avLst/>
                <a:gdLst>
                  <a:gd name="T0" fmla="*/ 2740 w 2882"/>
                  <a:gd name="T1" fmla="*/ 528 h 1671"/>
                  <a:gd name="T2" fmla="*/ 2632 w 2882"/>
                  <a:gd name="T3" fmla="*/ 484 h 1671"/>
                  <a:gd name="T4" fmla="*/ 2480 w 2882"/>
                  <a:gd name="T5" fmla="*/ 424 h 1671"/>
                  <a:gd name="T6" fmla="*/ 2203 w 2882"/>
                  <a:gd name="T7" fmla="*/ 343 h 1671"/>
                  <a:gd name="T8" fmla="*/ 1970 w 2882"/>
                  <a:gd name="T9" fmla="*/ 277 h 1671"/>
                  <a:gd name="T10" fmla="*/ 1807 w 2882"/>
                  <a:gd name="T11" fmla="*/ 212 h 1671"/>
                  <a:gd name="T12" fmla="*/ 1693 w 2882"/>
                  <a:gd name="T13" fmla="*/ 152 h 1671"/>
                  <a:gd name="T14" fmla="*/ 1628 w 2882"/>
                  <a:gd name="T15" fmla="*/ 103 h 1671"/>
                  <a:gd name="T16" fmla="*/ 1590 w 2882"/>
                  <a:gd name="T17" fmla="*/ 60 h 1671"/>
                  <a:gd name="T18" fmla="*/ 1579 w 2882"/>
                  <a:gd name="T19" fmla="*/ 27 h 1671"/>
                  <a:gd name="T20" fmla="*/ 1585 w 2882"/>
                  <a:gd name="T21" fmla="*/ 0 h 1671"/>
                  <a:gd name="T22" fmla="*/ 1557 w 2882"/>
                  <a:gd name="T23" fmla="*/ 49 h 1671"/>
                  <a:gd name="T24" fmla="*/ 1568 w 2882"/>
                  <a:gd name="T25" fmla="*/ 98 h 1671"/>
                  <a:gd name="T26" fmla="*/ 1617 w 2882"/>
                  <a:gd name="T27" fmla="*/ 141 h 1671"/>
                  <a:gd name="T28" fmla="*/ 1688 w 2882"/>
                  <a:gd name="T29" fmla="*/ 185 h 1671"/>
                  <a:gd name="T30" fmla="*/ 1791 w 2882"/>
                  <a:gd name="T31" fmla="*/ 228 h 1671"/>
                  <a:gd name="T32" fmla="*/ 2040 w 2882"/>
                  <a:gd name="T33" fmla="*/ 310 h 1671"/>
                  <a:gd name="T34" fmla="*/ 2285 w 2882"/>
                  <a:gd name="T35" fmla="*/ 381 h 1671"/>
                  <a:gd name="T36" fmla="*/ 2464 w 2882"/>
                  <a:gd name="T37" fmla="*/ 435 h 1671"/>
                  <a:gd name="T38" fmla="*/ 2605 w 2882"/>
                  <a:gd name="T39" fmla="*/ 484 h 1671"/>
                  <a:gd name="T40" fmla="*/ 2708 w 2882"/>
                  <a:gd name="T41" fmla="*/ 528 h 1671"/>
                  <a:gd name="T42" fmla="*/ 2768 w 2882"/>
                  <a:gd name="T43" fmla="*/ 560 h 1671"/>
                  <a:gd name="T44" fmla="*/ 2795 w 2882"/>
                  <a:gd name="T45" fmla="*/ 593 h 1671"/>
                  <a:gd name="T46" fmla="*/ 2795 w 2882"/>
                  <a:gd name="T47" fmla="*/ 642 h 1671"/>
                  <a:gd name="T48" fmla="*/ 2762 w 2882"/>
                  <a:gd name="T49" fmla="*/ 691 h 1671"/>
                  <a:gd name="T50" fmla="*/ 2692 w 2882"/>
                  <a:gd name="T51" fmla="*/ 735 h 1671"/>
                  <a:gd name="T52" fmla="*/ 2589 w 2882"/>
                  <a:gd name="T53" fmla="*/ 778 h 1671"/>
                  <a:gd name="T54" fmla="*/ 2458 w 2882"/>
                  <a:gd name="T55" fmla="*/ 822 h 1671"/>
                  <a:gd name="T56" fmla="*/ 2301 w 2882"/>
                  <a:gd name="T57" fmla="*/ 865 h 1671"/>
                  <a:gd name="T58" fmla="*/ 2030 w 2882"/>
                  <a:gd name="T59" fmla="*/ 930 h 1671"/>
                  <a:gd name="T60" fmla="*/ 1606 w 2882"/>
                  <a:gd name="T61" fmla="*/ 1034 h 1671"/>
                  <a:gd name="T62" fmla="*/ 1145 w 2882"/>
                  <a:gd name="T63" fmla="*/ 1164 h 1671"/>
                  <a:gd name="T64" fmla="*/ 673 w 2882"/>
                  <a:gd name="T65" fmla="*/ 1328 h 1671"/>
                  <a:gd name="T66" fmla="*/ 217 w 2882"/>
                  <a:gd name="T67" fmla="*/ 1545 h 1671"/>
                  <a:gd name="T68" fmla="*/ 353 w 2882"/>
                  <a:gd name="T69" fmla="*/ 1671 h 1671"/>
                  <a:gd name="T70" fmla="*/ 754 w 2882"/>
                  <a:gd name="T71" fmla="*/ 1469 h 1671"/>
                  <a:gd name="T72" fmla="*/ 1145 w 2882"/>
                  <a:gd name="T73" fmla="*/ 1311 h 1671"/>
                  <a:gd name="T74" fmla="*/ 1519 w 2882"/>
                  <a:gd name="T75" fmla="*/ 1186 h 1671"/>
                  <a:gd name="T76" fmla="*/ 1861 w 2882"/>
                  <a:gd name="T77" fmla="*/ 1083 h 1671"/>
                  <a:gd name="T78" fmla="*/ 2165 w 2882"/>
                  <a:gd name="T79" fmla="*/ 1007 h 1671"/>
                  <a:gd name="T80" fmla="*/ 2426 w 2882"/>
                  <a:gd name="T81" fmla="*/ 947 h 1671"/>
                  <a:gd name="T82" fmla="*/ 2626 w 2882"/>
                  <a:gd name="T83" fmla="*/ 892 h 1671"/>
                  <a:gd name="T84" fmla="*/ 2762 w 2882"/>
                  <a:gd name="T85" fmla="*/ 838 h 1671"/>
                  <a:gd name="T86" fmla="*/ 2827 w 2882"/>
                  <a:gd name="T87" fmla="*/ 794 h 1671"/>
                  <a:gd name="T88" fmla="*/ 2865 w 2882"/>
                  <a:gd name="T89" fmla="*/ 745 h 1671"/>
                  <a:gd name="T90" fmla="*/ 2882 w 2882"/>
                  <a:gd name="T91" fmla="*/ 702 h 1671"/>
                  <a:gd name="T92" fmla="*/ 2854 w 2882"/>
                  <a:gd name="T93" fmla="*/ 620 h 1671"/>
                  <a:gd name="T94" fmla="*/ 2800 w 2882"/>
                  <a:gd name="T95" fmla="*/ 560 h 1671"/>
                  <a:gd name="T96" fmla="*/ 2773 w 2882"/>
                  <a:gd name="T97" fmla="*/ 544 h 16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2882" h="1671">
                    <a:moveTo>
                      <a:pt x="2773" y="544"/>
                    </a:moveTo>
                    <a:lnTo>
                      <a:pt x="2740" y="528"/>
                    </a:lnTo>
                    <a:lnTo>
                      <a:pt x="2692" y="506"/>
                    </a:lnTo>
                    <a:lnTo>
                      <a:pt x="2632" y="484"/>
                    </a:lnTo>
                    <a:lnTo>
                      <a:pt x="2561" y="457"/>
                    </a:lnTo>
                    <a:lnTo>
                      <a:pt x="2480" y="424"/>
                    </a:lnTo>
                    <a:lnTo>
                      <a:pt x="2388" y="397"/>
                    </a:lnTo>
                    <a:lnTo>
                      <a:pt x="2203" y="343"/>
                    </a:lnTo>
                    <a:lnTo>
                      <a:pt x="2078" y="310"/>
                    </a:lnTo>
                    <a:lnTo>
                      <a:pt x="1970" y="277"/>
                    </a:lnTo>
                    <a:lnTo>
                      <a:pt x="1878" y="245"/>
                    </a:lnTo>
                    <a:lnTo>
                      <a:pt x="1807" y="212"/>
                    </a:lnTo>
                    <a:lnTo>
                      <a:pt x="1742" y="179"/>
                    </a:lnTo>
                    <a:lnTo>
                      <a:pt x="1693" y="152"/>
                    </a:lnTo>
                    <a:lnTo>
                      <a:pt x="1655" y="125"/>
                    </a:lnTo>
                    <a:lnTo>
                      <a:pt x="1628" y="103"/>
                    </a:lnTo>
                    <a:lnTo>
                      <a:pt x="1606" y="81"/>
                    </a:lnTo>
                    <a:lnTo>
                      <a:pt x="1590" y="60"/>
                    </a:lnTo>
                    <a:lnTo>
                      <a:pt x="1585" y="43"/>
                    </a:lnTo>
                    <a:lnTo>
                      <a:pt x="1579" y="27"/>
                    </a:lnTo>
                    <a:lnTo>
                      <a:pt x="1585" y="5"/>
                    </a:lnTo>
                    <a:lnTo>
                      <a:pt x="1585" y="0"/>
                    </a:lnTo>
                    <a:lnTo>
                      <a:pt x="1568" y="27"/>
                    </a:lnTo>
                    <a:lnTo>
                      <a:pt x="1557" y="49"/>
                    </a:lnTo>
                    <a:lnTo>
                      <a:pt x="1557" y="76"/>
                    </a:lnTo>
                    <a:lnTo>
                      <a:pt x="1568" y="98"/>
                    </a:lnTo>
                    <a:lnTo>
                      <a:pt x="1590" y="120"/>
                    </a:lnTo>
                    <a:lnTo>
                      <a:pt x="1617" y="141"/>
                    </a:lnTo>
                    <a:lnTo>
                      <a:pt x="1650" y="163"/>
                    </a:lnTo>
                    <a:lnTo>
                      <a:pt x="1688" y="185"/>
                    </a:lnTo>
                    <a:lnTo>
                      <a:pt x="1737" y="207"/>
                    </a:lnTo>
                    <a:lnTo>
                      <a:pt x="1791" y="228"/>
                    </a:lnTo>
                    <a:lnTo>
                      <a:pt x="1905" y="267"/>
                    </a:lnTo>
                    <a:lnTo>
                      <a:pt x="2040" y="310"/>
                    </a:lnTo>
                    <a:lnTo>
                      <a:pt x="2182" y="348"/>
                    </a:lnTo>
                    <a:lnTo>
                      <a:pt x="2285" y="381"/>
                    </a:lnTo>
                    <a:lnTo>
                      <a:pt x="2382" y="408"/>
                    </a:lnTo>
                    <a:lnTo>
                      <a:pt x="2464" y="435"/>
                    </a:lnTo>
                    <a:lnTo>
                      <a:pt x="2540" y="462"/>
                    </a:lnTo>
                    <a:lnTo>
                      <a:pt x="2605" y="484"/>
                    </a:lnTo>
                    <a:lnTo>
                      <a:pt x="2659" y="506"/>
                    </a:lnTo>
                    <a:lnTo>
                      <a:pt x="2708" y="528"/>
                    </a:lnTo>
                    <a:lnTo>
                      <a:pt x="2740" y="544"/>
                    </a:lnTo>
                    <a:lnTo>
                      <a:pt x="2768" y="560"/>
                    </a:lnTo>
                    <a:lnTo>
                      <a:pt x="2784" y="577"/>
                    </a:lnTo>
                    <a:lnTo>
                      <a:pt x="2795" y="593"/>
                    </a:lnTo>
                    <a:lnTo>
                      <a:pt x="2800" y="615"/>
                    </a:lnTo>
                    <a:lnTo>
                      <a:pt x="2795" y="642"/>
                    </a:lnTo>
                    <a:lnTo>
                      <a:pt x="2784" y="664"/>
                    </a:lnTo>
                    <a:lnTo>
                      <a:pt x="2762" y="691"/>
                    </a:lnTo>
                    <a:lnTo>
                      <a:pt x="2730" y="713"/>
                    </a:lnTo>
                    <a:lnTo>
                      <a:pt x="2692" y="735"/>
                    </a:lnTo>
                    <a:lnTo>
                      <a:pt x="2643" y="756"/>
                    </a:lnTo>
                    <a:lnTo>
                      <a:pt x="2589" y="778"/>
                    </a:lnTo>
                    <a:lnTo>
                      <a:pt x="2529" y="800"/>
                    </a:lnTo>
                    <a:lnTo>
                      <a:pt x="2458" y="822"/>
                    </a:lnTo>
                    <a:lnTo>
                      <a:pt x="2382" y="843"/>
                    </a:lnTo>
                    <a:lnTo>
                      <a:pt x="2301" y="865"/>
                    </a:lnTo>
                    <a:lnTo>
                      <a:pt x="2214" y="887"/>
                    </a:lnTo>
                    <a:lnTo>
                      <a:pt x="2030" y="930"/>
                    </a:lnTo>
                    <a:lnTo>
                      <a:pt x="1823" y="979"/>
                    </a:lnTo>
                    <a:lnTo>
                      <a:pt x="1606" y="1034"/>
                    </a:lnTo>
                    <a:lnTo>
                      <a:pt x="1378" y="1094"/>
                    </a:lnTo>
                    <a:lnTo>
                      <a:pt x="1145" y="1164"/>
                    </a:lnTo>
                    <a:lnTo>
                      <a:pt x="912" y="1241"/>
                    </a:lnTo>
                    <a:lnTo>
                      <a:pt x="673" y="1328"/>
                    </a:lnTo>
                    <a:lnTo>
                      <a:pt x="440" y="1431"/>
                    </a:lnTo>
                    <a:lnTo>
                      <a:pt x="217" y="1545"/>
                    </a:lnTo>
                    <a:lnTo>
                      <a:pt x="0" y="1671"/>
                    </a:lnTo>
                    <a:lnTo>
                      <a:pt x="353" y="1671"/>
                    </a:lnTo>
                    <a:lnTo>
                      <a:pt x="554" y="1567"/>
                    </a:lnTo>
                    <a:lnTo>
                      <a:pt x="754" y="1469"/>
                    </a:lnTo>
                    <a:lnTo>
                      <a:pt x="955" y="1388"/>
                    </a:lnTo>
                    <a:lnTo>
                      <a:pt x="1145" y="1311"/>
                    </a:lnTo>
                    <a:lnTo>
                      <a:pt x="1335" y="1241"/>
                    </a:lnTo>
                    <a:lnTo>
                      <a:pt x="1519" y="1186"/>
                    </a:lnTo>
                    <a:lnTo>
                      <a:pt x="1693" y="1132"/>
                    </a:lnTo>
                    <a:lnTo>
                      <a:pt x="1861" y="1083"/>
                    </a:lnTo>
                    <a:lnTo>
                      <a:pt x="2019" y="1045"/>
                    </a:lnTo>
                    <a:lnTo>
                      <a:pt x="2165" y="1007"/>
                    </a:lnTo>
                    <a:lnTo>
                      <a:pt x="2301" y="974"/>
                    </a:lnTo>
                    <a:lnTo>
                      <a:pt x="2426" y="947"/>
                    </a:lnTo>
                    <a:lnTo>
                      <a:pt x="2534" y="914"/>
                    </a:lnTo>
                    <a:lnTo>
                      <a:pt x="2626" y="892"/>
                    </a:lnTo>
                    <a:lnTo>
                      <a:pt x="2702" y="865"/>
                    </a:lnTo>
                    <a:lnTo>
                      <a:pt x="2762" y="838"/>
                    </a:lnTo>
                    <a:lnTo>
                      <a:pt x="2800" y="816"/>
                    </a:lnTo>
                    <a:lnTo>
                      <a:pt x="2827" y="794"/>
                    </a:lnTo>
                    <a:lnTo>
                      <a:pt x="2849" y="767"/>
                    </a:lnTo>
                    <a:lnTo>
                      <a:pt x="2865" y="745"/>
                    </a:lnTo>
                    <a:lnTo>
                      <a:pt x="2876" y="724"/>
                    </a:lnTo>
                    <a:lnTo>
                      <a:pt x="2882" y="702"/>
                    </a:lnTo>
                    <a:lnTo>
                      <a:pt x="2876" y="658"/>
                    </a:lnTo>
                    <a:lnTo>
                      <a:pt x="2854" y="620"/>
                    </a:lnTo>
                    <a:lnTo>
                      <a:pt x="2833" y="588"/>
                    </a:lnTo>
                    <a:lnTo>
                      <a:pt x="2800" y="560"/>
                    </a:lnTo>
                    <a:lnTo>
                      <a:pt x="2773" y="544"/>
                    </a:lnTo>
                    <a:lnTo>
                      <a:pt x="2773" y="544"/>
                    </a:lnTo>
                    <a:close/>
                  </a:path>
                </a:pathLst>
              </a:custGeom>
              <a:gradFill rotWithShape="0">
                <a:gsLst>
                  <a:gs pos="0">
                    <a:schemeClr val="bg1"/>
                  </a:gs>
                  <a:gs pos="100000">
                    <a:schemeClr val="bg1">
                      <a:gamma/>
                      <a:shade val="90980"/>
                      <a:invGamma/>
                    </a:schemeClr>
                  </a:gs>
                </a:gsLst>
                <a:lin ang="0" scaled="1"/>
              </a:gradFill>
              <a:ln>
                <a:noFill/>
              </a:ln>
              <a:extLst/>
            </p:spPr>
            <p:txBody>
              <a:bodyPr/>
              <a:lstStyle/>
              <a:p>
                <a:pPr>
                  <a:defRPr/>
                </a:pPr>
                <a:endParaRPr lang="hu-HU"/>
              </a:p>
            </p:txBody>
          </p:sp>
          <p:sp>
            <p:nvSpPr>
              <p:cNvPr id="9" name="Freeform 5"/>
              <p:cNvSpPr>
                <a:spLocks/>
              </p:cNvSpPr>
              <p:nvPr/>
            </p:nvSpPr>
            <p:spPr bwMode="hidden">
              <a:xfrm>
                <a:off x="4170" y="2671"/>
                <a:ext cx="1259" cy="811"/>
              </a:xfrm>
              <a:custGeom>
                <a:avLst/>
                <a:gdLst>
                  <a:gd name="T0" fmla="*/ 1259 w 1259"/>
                  <a:gd name="T1" fmla="*/ 615 h 811"/>
                  <a:gd name="T2" fmla="*/ 1248 w 1259"/>
                  <a:gd name="T3" fmla="*/ 588 h 811"/>
                  <a:gd name="T4" fmla="*/ 1237 w 1259"/>
                  <a:gd name="T5" fmla="*/ 566 h 811"/>
                  <a:gd name="T6" fmla="*/ 1216 w 1259"/>
                  <a:gd name="T7" fmla="*/ 539 h 811"/>
                  <a:gd name="T8" fmla="*/ 1188 w 1259"/>
                  <a:gd name="T9" fmla="*/ 517 h 811"/>
                  <a:gd name="T10" fmla="*/ 1123 w 1259"/>
                  <a:gd name="T11" fmla="*/ 479 h 811"/>
                  <a:gd name="T12" fmla="*/ 1042 w 1259"/>
                  <a:gd name="T13" fmla="*/ 441 h 811"/>
                  <a:gd name="T14" fmla="*/ 944 w 1259"/>
                  <a:gd name="T15" fmla="*/ 408 h 811"/>
                  <a:gd name="T16" fmla="*/ 841 w 1259"/>
                  <a:gd name="T17" fmla="*/ 381 h 811"/>
                  <a:gd name="T18" fmla="*/ 727 w 1259"/>
                  <a:gd name="T19" fmla="*/ 348 h 811"/>
                  <a:gd name="T20" fmla="*/ 613 w 1259"/>
                  <a:gd name="T21" fmla="*/ 321 h 811"/>
                  <a:gd name="T22" fmla="*/ 499 w 1259"/>
                  <a:gd name="T23" fmla="*/ 294 h 811"/>
                  <a:gd name="T24" fmla="*/ 391 w 1259"/>
                  <a:gd name="T25" fmla="*/ 261 h 811"/>
                  <a:gd name="T26" fmla="*/ 288 w 1259"/>
                  <a:gd name="T27" fmla="*/ 229 h 811"/>
                  <a:gd name="T28" fmla="*/ 195 w 1259"/>
                  <a:gd name="T29" fmla="*/ 196 h 811"/>
                  <a:gd name="T30" fmla="*/ 119 w 1259"/>
                  <a:gd name="T31" fmla="*/ 152 h 811"/>
                  <a:gd name="T32" fmla="*/ 54 w 1259"/>
                  <a:gd name="T33" fmla="*/ 109 h 811"/>
                  <a:gd name="T34" fmla="*/ 33 w 1259"/>
                  <a:gd name="T35" fmla="*/ 87 h 811"/>
                  <a:gd name="T36" fmla="*/ 16 w 1259"/>
                  <a:gd name="T37" fmla="*/ 60 h 811"/>
                  <a:gd name="T38" fmla="*/ 5 w 1259"/>
                  <a:gd name="T39" fmla="*/ 33 h 811"/>
                  <a:gd name="T40" fmla="*/ 0 w 1259"/>
                  <a:gd name="T41" fmla="*/ 0 h 811"/>
                  <a:gd name="T42" fmla="*/ 0 w 1259"/>
                  <a:gd name="T43" fmla="*/ 6 h 811"/>
                  <a:gd name="T44" fmla="*/ 0 w 1259"/>
                  <a:gd name="T45" fmla="*/ 11 h 811"/>
                  <a:gd name="T46" fmla="*/ 0 w 1259"/>
                  <a:gd name="T47" fmla="*/ 38 h 811"/>
                  <a:gd name="T48" fmla="*/ 5 w 1259"/>
                  <a:gd name="T49" fmla="*/ 60 h 811"/>
                  <a:gd name="T50" fmla="*/ 16 w 1259"/>
                  <a:gd name="T51" fmla="*/ 87 h 811"/>
                  <a:gd name="T52" fmla="*/ 33 w 1259"/>
                  <a:gd name="T53" fmla="*/ 114 h 811"/>
                  <a:gd name="T54" fmla="*/ 54 w 1259"/>
                  <a:gd name="T55" fmla="*/ 142 h 811"/>
                  <a:gd name="T56" fmla="*/ 87 w 1259"/>
                  <a:gd name="T57" fmla="*/ 174 h 811"/>
                  <a:gd name="T58" fmla="*/ 125 w 1259"/>
                  <a:gd name="T59" fmla="*/ 207 h 811"/>
                  <a:gd name="T60" fmla="*/ 179 w 1259"/>
                  <a:gd name="T61" fmla="*/ 240 h 811"/>
                  <a:gd name="T62" fmla="*/ 244 w 1259"/>
                  <a:gd name="T63" fmla="*/ 278 h 811"/>
                  <a:gd name="T64" fmla="*/ 326 w 1259"/>
                  <a:gd name="T65" fmla="*/ 310 h 811"/>
                  <a:gd name="T66" fmla="*/ 418 w 1259"/>
                  <a:gd name="T67" fmla="*/ 348 h 811"/>
                  <a:gd name="T68" fmla="*/ 526 w 1259"/>
                  <a:gd name="T69" fmla="*/ 381 h 811"/>
                  <a:gd name="T70" fmla="*/ 657 w 1259"/>
                  <a:gd name="T71" fmla="*/ 414 h 811"/>
                  <a:gd name="T72" fmla="*/ 749 w 1259"/>
                  <a:gd name="T73" fmla="*/ 435 h 811"/>
                  <a:gd name="T74" fmla="*/ 830 w 1259"/>
                  <a:gd name="T75" fmla="*/ 463 h 811"/>
                  <a:gd name="T76" fmla="*/ 901 w 1259"/>
                  <a:gd name="T77" fmla="*/ 490 h 811"/>
                  <a:gd name="T78" fmla="*/ 966 w 1259"/>
                  <a:gd name="T79" fmla="*/ 512 h 811"/>
                  <a:gd name="T80" fmla="*/ 1015 w 1259"/>
                  <a:gd name="T81" fmla="*/ 539 h 811"/>
                  <a:gd name="T82" fmla="*/ 1053 w 1259"/>
                  <a:gd name="T83" fmla="*/ 566 h 811"/>
                  <a:gd name="T84" fmla="*/ 1080 w 1259"/>
                  <a:gd name="T85" fmla="*/ 593 h 811"/>
                  <a:gd name="T86" fmla="*/ 1102 w 1259"/>
                  <a:gd name="T87" fmla="*/ 620 h 811"/>
                  <a:gd name="T88" fmla="*/ 1112 w 1259"/>
                  <a:gd name="T89" fmla="*/ 648 h 811"/>
                  <a:gd name="T90" fmla="*/ 1118 w 1259"/>
                  <a:gd name="T91" fmla="*/ 675 h 811"/>
                  <a:gd name="T92" fmla="*/ 1112 w 1259"/>
                  <a:gd name="T93" fmla="*/ 697 h 811"/>
                  <a:gd name="T94" fmla="*/ 1096 w 1259"/>
                  <a:gd name="T95" fmla="*/ 724 h 811"/>
                  <a:gd name="T96" fmla="*/ 1080 w 1259"/>
                  <a:gd name="T97" fmla="*/ 746 h 811"/>
                  <a:gd name="T98" fmla="*/ 1053 w 1259"/>
                  <a:gd name="T99" fmla="*/ 767 h 811"/>
                  <a:gd name="T100" fmla="*/ 1015 w 1259"/>
                  <a:gd name="T101" fmla="*/ 789 h 811"/>
                  <a:gd name="T102" fmla="*/ 977 w 1259"/>
                  <a:gd name="T103" fmla="*/ 811 h 811"/>
                  <a:gd name="T104" fmla="*/ 1047 w 1259"/>
                  <a:gd name="T105" fmla="*/ 789 h 811"/>
                  <a:gd name="T106" fmla="*/ 1107 w 1259"/>
                  <a:gd name="T107" fmla="*/ 767 h 811"/>
                  <a:gd name="T108" fmla="*/ 1156 w 1259"/>
                  <a:gd name="T109" fmla="*/ 746 h 811"/>
                  <a:gd name="T110" fmla="*/ 1199 w 1259"/>
                  <a:gd name="T111" fmla="*/ 724 h 811"/>
                  <a:gd name="T112" fmla="*/ 1226 w 1259"/>
                  <a:gd name="T113" fmla="*/ 702 h 811"/>
                  <a:gd name="T114" fmla="*/ 1248 w 1259"/>
                  <a:gd name="T115" fmla="*/ 675 h 811"/>
                  <a:gd name="T116" fmla="*/ 1259 w 1259"/>
                  <a:gd name="T117" fmla="*/ 648 h 811"/>
                  <a:gd name="T118" fmla="*/ 1259 w 1259"/>
                  <a:gd name="T119" fmla="*/ 615 h 811"/>
                  <a:gd name="T120" fmla="*/ 1259 w 1259"/>
                  <a:gd name="T121" fmla="*/ 615 h 8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1259" h="811">
                    <a:moveTo>
                      <a:pt x="1259" y="615"/>
                    </a:moveTo>
                    <a:lnTo>
                      <a:pt x="1248" y="588"/>
                    </a:lnTo>
                    <a:lnTo>
                      <a:pt x="1237" y="566"/>
                    </a:lnTo>
                    <a:lnTo>
                      <a:pt x="1216" y="539"/>
                    </a:lnTo>
                    <a:lnTo>
                      <a:pt x="1188" y="517"/>
                    </a:lnTo>
                    <a:lnTo>
                      <a:pt x="1123" y="479"/>
                    </a:lnTo>
                    <a:lnTo>
                      <a:pt x="1042" y="441"/>
                    </a:lnTo>
                    <a:lnTo>
                      <a:pt x="944" y="408"/>
                    </a:lnTo>
                    <a:lnTo>
                      <a:pt x="841" y="381"/>
                    </a:lnTo>
                    <a:lnTo>
                      <a:pt x="727" y="348"/>
                    </a:lnTo>
                    <a:lnTo>
                      <a:pt x="613" y="321"/>
                    </a:lnTo>
                    <a:lnTo>
                      <a:pt x="499" y="294"/>
                    </a:lnTo>
                    <a:lnTo>
                      <a:pt x="391" y="261"/>
                    </a:lnTo>
                    <a:lnTo>
                      <a:pt x="288" y="229"/>
                    </a:lnTo>
                    <a:lnTo>
                      <a:pt x="195" y="196"/>
                    </a:lnTo>
                    <a:lnTo>
                      <a:pt x="119" y="152"/>
                    </a:lnTo>
                    <a:lnTo>
                      <a:pt x="54" y="109"/>
                    </a:lnTo>
                    <a:lnTo>
                      <a:pt x="33" y="87"/>
                    </a:lnTo>
                    <a:lnTo>
                      <a:pt x="16" y="60"/>
                    </a:lnTo>
                    <a:lnTo>
                      <a:pt x="5" y="33"/>
                    </a:lnTo>
                    <a:lnTo>
                      <a:pt x="0" y="0"/>
                    </a:lnTo>
                    <a:lnTo>
                      <a:pt x="0" y="6"/>
                    </a:lnTo>
                    <a:lnTo>
                      <a:pt x="0" y="11"/>
                    </a:lnTo>
                    <a:lnTo>
                      <a:pt x="0" y="38"/>
                    </a:lnTo>
                    <a:lnTo>
                      <a:pt x="5" y="60"/>
                    </a:lnTo>
                    <a:lnTo>
                      <a:pt x="16" y="87"/>
                    </a:lnTo>
                    <a:lnTo>
                      <a:pt x="33" y="114"/>
                    </a:lnTo>
                    <a:lnTo>
                      <a:pt x="54" y="142"/>
                    </a:lnTo>
                    <a:lnTo>
                      <a:pt x="87" y="174"/>
                    </a:lnTo>
                    <a:lnTo>
                      <a:pt x="125" y="207"/>
                    </a:lnTo>
                    <a:lnTo>
                      <a:pt x="179" y="240"/>
                    </a:lnTo>
                    <a:lnTo>
                      <a:pt x="244" y="278"/>
                    </a:lnTo>
                    <a:lnTo>
                      <a:pt x="326" y="310"/>
                    </a:lnTo>
                    <a:lnTo>
                      <a:pt x="418" y="348"/>
                    </a:lnTo>
                    <a:lnTo>
                      <a:pt x="526" y="381"/>
                    </a:lnTo>
                    <a:lnTo>
                      <a:pt x="657" y="414"/>
                    </a:lnTo>
                    <a:lnTo>
                      <a:pt x="749" y="435"/>
                    </a:lnTo>
                    <a:lnTo>
                      <a:pt x="830" y="463"/>
                    </a:lnTo>
                    <a:lnTo>
                      <a:pt x="901" y="490"/>
                    </a:lnTo>
                    <a:lnTo>
                      <a:pt x="966" y="512"/>
                    </a:lnTo>
                    <a:lnTo>
                      <a:pt x="1015" y="539"/>
                    </a:lnTo>
                    <a:lnTo>
                      <a:pt x="1053" y="566"/>
                    </a:lnTo>
                    <a:lnTo>
                      <a:pt x="1080" y="593"/>
                    </a:lnTo>
                    <a:lnTo>
                      <a:pt x="1102" y="620"/>
                    </a:lnTo>
                    <a:lnTo>
                      <a:pt x="1112" y="648"/>
                    </a:lnTo>
                    <a:lnTo>
                      <a:pt x="1118" y="675"/>
                    </a:lnTo>
                    <a:lnTo>
                      <a:pt x="1112" y="697"/>
                    </a:lnTo>
                    <a:lnTo>
                      <a:pt x="1096" y="724"/>
                    </a:lnTo>
                    <a:lnTo>
                      <a:pt x="1080" y="746"/>
                    </a:lnTo>
                    <a:lnTo>
                      <a:pt x="1053" y="767"/>
                    </a:lnTo>
                    <a:lnTo>
                      <a:pt x="1015" y="789"/>
                    </a:lnTo>
                    <a:lnTo>
                      <a:pt x="977" y="811"/>
                    </a:lnTo>
                    <a:lnTo>
                      <a:pt x="1047" y="789"/>
                    </a:lnTo>
                    <a:lnTo>
                      <a:pt x="1107" y="767"/>
                    </a:lnTo>
                    <a:lnTo>
                      <a:pt x="1156" y="746"/>
                    </a:lnTo>
                    <a:lnTo>
                      <a:pt x="1199" y="724"/>
                    </a:lnTo>
                    <a:lnTo>
                      <a:pt x="1226" y="702"/>
                    </a:lnTo>
                    <a:lnTo>
                      <a:pt x="1248" y="675"/>
                    </a:lnTo>
                    <a:lnTo>
                      <a:pt x="1259" y="648"/>
                    </a:lnTo>
                    <a:lnTo>
                      <a:pt x="1259" y="615"/>
                    </a:lnTo>
                    <a:lnTo>
                      <a:pt x="1259" y="615"/>
                    </a:lnTo>
                    <a:close/>
                  </a:path>
                </a:pathLst>
              </a:custGeom>
              <a:gradFill rotWithShape="0">
                <a:gsLst>
                  <a:gs pos="0">
                    <a:schemeClr val="bg1"/>
                  </a:gs>
                  <a:gs pos="100000">
                    <a:schemeClr val="bg1">
                      <a:gamma/>
                      <a:shade val="90980"/>
                      <a:invGamma/>
                    </a:schemeClr>
                  </a:gs>
                </a:gsLst>
                <a:lin ang="2700000" scaled="1"/>
              </a:gradFill>
              <a:ln>
                <a:noFill/>
              </a:ln>
              <a:extLst/>
            </p:spPr>
            <p:txBody>
              <a:bodyPr/>
              <a:lstStyle/>
              <a:p>
                <a:pPr>
                  <a:defRPr/>
                </a:pPr>
                <a:endParaRPr lang="hu-HU"/>
              </a:p>
            </p:txBody>
          </p:sp>
          <p:sp>
            <p:nvSpPr>
              <p:cNvPr id="10" name="Freeform 6"/>
              <p:cNvSpPr>
                <a:spLocks/>
              </p:cNvSpPr>
              <p:nvPr/>
            </p:nvSpPr>
            <p:spPr bwMode="hidden">
              <a:xfrm>
                <a:off x="2900" y="3346"/>
                <a:ext cx="2849" cy="969"/>
              </a:xfrm>
              <a:custGeom>
                <a:avLst/>
                <a:gdLst>
                  <a:gd name="T0" fmla="*/ 92 w 2849"/>
                  <a:gd name="T1" fmla="*/ 958 h 969"/>
                  <a:gd name="T2" fmla="*/ 0 w 2849"/>
                  <a:gd name="T3" fmla="*/ 969 h 969"/>
                  <a:gd name="T4" fmla="*/ 391 w 2849"/>
                  <a:gd name="T5" fmla="*/ 969 h 969"/>
                  <a:gd name="T6" fmla="*/ 434 w 2849"/>
                  <a:gd name="T7" fmla="*/ 947 h 969"/>
                  <a:gd name="T8" fmla="*/ 483 w 2849"/>
                  <a:gd name="T9" fmla="*/ 914 h 969"/>
                  <a:gd name="T10" fmla="*/ 554 w 2849"/>
                  <a:gd name="T11" fmla="*/ 876 h 969"/>
                  <a:gd name="T12" fmla="*/ 635 w 2849"/>
                  <a:gd name="T13" fmla="*/ 838 h 969"/>
                  <a:gd name="T14" fmla="*/ 727 w 2849"/>
                  <a:gd name="T15" fmla="*/ 794 h 969"/>
                  <a:gd name="T16" fmla="*/ 836 w 2849"/>
                  <a:gd name="T17" fmla="*/ 745 h 969"/>
                  <a:gd name="T18" fmla="*/ 961 w 2849"/>
                  <a:gd name="T19" fmla="*/ 696 h 969"/>
                  <a:gd name="T20" fmla="*/ 1102 w 2849"/>
                  <a:gd name="T21" fmla="*/ 642 h 969"/>
                  <a:gd name="T22" fmla="*/ 1259 w 2849"/>
                  <a:gd name="T23" fmla="*/ 582 h 969"/>
                  <a:gd name="T24" fmla="*/ 1433 w 2849"/>
                  <a:gd name="T25" fmla="*/ 522 h 969"/>
                  <a:gd name="T26" fmla="*/ 1623 w 2849"/>
                  <a:gd name="T27" fmla="*/ 462 h 969"/>
                  <a:gd name="T28" fmla="*/ 1829 w 2849"/>
                  <a:gd name="T29" fmla="*/ 403 h 969"/>
                  <a:gd name="T30" fmla="*/ 2057 w 2849"/>
                  <a:gd name="T31" fmla="*/ 343 h 969"/>
                  <a:gd name="T32" fmla="*/ 2301 w 2849"/>
                  <a:gd name="T33" fmla="*/ 283 h 969"/>
                  <a:gd name="T34" fmla="*/ 2567 w 2849"/>
                  <a:gd name="T35" fmla="*/ 223 h 969"/>
                  <a:gd name="T36" fmla="*/ 2849 w 2849"/>
                  <a:gd name="T37" fmla="*/ 163 h 969"/>
                  <a:gd name="T38" fmla="*/ 2849 w 2849"/>
                  <a:gd name="T39" fmla="*/ 0 h 969"/>
                  <a:gd name="T40" fmla="*/ 2817 w 2849"/>
                  <a:gd name="T41" fmla="*/ 16 h 969"/>
                  <a:gd name="T42" fmla="*/ 2773 w 2849"/>
                  <a:gd name="T43" fmla="*/ 33 h 969"/>
                  <a:gd name="T44" fmla="*/ 2719 w 2849"/>
                  <a:gd name="T45" fmla="*/ 54 h 969"/>
                  <a:gd name="T46" fmla="*/ 2648 w 2849"/>
                  <a:gd name="T47" fmla="*/ 76 h 969"/>
                  <a:gd name="T48" fmla="*/ 2572 w 2849"/>
                  <a:gd name="T49" fmla="*/ 98 h 969"/>
                  <a:gd name="T50" fmla="*/ 2491 w 2849"/>
                  <a:gd name="T51" fmla="*/ 120 h 969"/>
                  <a:gd name="T52" fmla="*/ 2399 w 2849"/>
                  <a:gd name="T53" fmla="*/ 147 h 969"/>
                  <a:gd name="T54" fmla="*/ 2301 w 2849"/>
                  <a:gd name="T55" fmla="*/ 169 h 969"/>
                  <a:gd name="T56" fmla="*/ 2095 w 2849"/>
                  <a:gd name="T57" fmla="*/ 223 h 969"/>
                  <a:gd name="T58" fmla="*/ 1889 w 2849"/>
                  <a:gd name="T59" fmla="*/ 277 h 969"/>
                  <a:gd name="T60" fmla="*/ 1688 w 2849"/>
                  <a:gd name="T61" fmla="*/ 326 h 969"/>
                  <a:gd name="T62" fmla="*/ 1590 w 2849"/>
                  <a:gd name="T63" fmla="*/ 354 h 969"/>
                  <a:gd name="T64" fmla="*/ 1503 w 2849"/>
                  <a:gd name="T65" fmla="*/ 381 h 969"/>
                  <a:gd name="T66" fmla="*/ 1107 w 2849"/>
                  <a:gd name="T67" fmla="*/ 506 h 969"/>
                  <a:gd name="T68" fmla="*/ 912 w 2849"/>
                  <a:gd name="T69" fmla="*/ 577 h 969"/>
                  <a:gd name="T70" fmla="*/ 727 w 2849"/>
                  <a:gd name="T71" fmla="*/ 647 h 969"/>
                  <a:gd name="T72" fmla="*/ 548 w 2849"/>
                  <a:gd name="T73" fmla="*/ 718 h 969"/>
                  <a:gd name="T74" fmla="*/ 380 w 2849"/>
                  <a:gd name="T75" fmla="*/ 794 h 969"/>
                  <a:gd name="T76" fmla="*/ 228 w 2849"/>
                  <a:gd name="T77" fmla="*/ 876 h 969"/>
                  <a:gd name="T78" fmla="*/ 92 w 2849"/>
                  <a:gd name="T79" fmla="*/ 958 h 969"/>
                  <a:gd name="T80" fmla="*/ 92 w 2849"/>
                  <a:gd name="T81" fmla="*/ 958 h 9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2849" h="969">
                    <a:moveTo>
                      <a:pt x="92" y="958"/>
                    </a:moveTo>
                    <a:lnTo>
                      <a:pt x="0" y="969"/>
                    </a:lnTo>
                    <a:lnTo>
                      <a:pt x="391" y="969"/>
                    </a:lnTo>
                    <a:lnTo>
                      <a:pt x="434" y="947"/>
                    </a:lnTo>
                    <a:lnTo>
                      <a:pt x="483" y="914"/>
                    </a:lnTo>
                    <a:lnTo>
                      <a:pt x="554" y="876"/>
                    </a:lnTo>
                    <a:lnTo>
                      <a:pt x="635" y="838"/>
                    </a:lnTo>
                    <a:lnTo>
                      <a:pt x="727" y="794"/>
                    </a:lnTo>
                    <a:lnTo>
                      <a:pt x="836" y="745"/>
                    </a:lnTo>
                    <a:lnTo>
                      <a:pt x="961" y="696"/>
                    </a:lnTo>
                    <a:lnTo>
                      <a:pt x="1102" y="642"/>
                    </a:lnTo>
                    <a:lnTo>
                      <a:pt x="1259" y="582"/>
                    </a:lnTo>
                    <a:lnTo>
                      <a:pt x="1433" y="522"/>
                    </a:lnTo>
                    <a:lnTo>
                      <a:pt x="1623" y="462"/>
                    </a:lnTo>
                    <a:lnTo>
                      <a:pt x="1829" y="403"/>
                    </a:lnTo>
                    <a:lnTo>
                      <a:pt x="2057" y="343"/>
                    </a:lnTo>
                    <a:lnTo>
                      <a:pt x="2301" y="283"/>
                    </a:lnTo>
                    <a:lnTo>
                      <a:pt x="2567" y="223"/>
                    </a:lnTo>
                    <a:lnTo>
                      <a:pt x="2849" y="163"/>
                    </a:lnTo>
                    <a:lnTo>
                      <a:pt x="2849" y="0"/>
                    </a:lnTo>
                    <a:lnTo>
                      <a:pt x="2817" y="16"/>
                    </a:lnTo>
                    <a:lnTo>
                      <a:pt x="2773" y="33"/>
                    </a:lnTo>
                    <a:lnTo>
                      <a:pt x="2719" y="54"/>
                    </a:lnTo>
                    <a:lnTo>
                      <a:pt x="2648" y="76"/>
                    </a:lnTo>
                    <a:lnTo>
                      <a:pt x="2572" y="98"/>
                    </a:lnTo>
                    <a:lnTo>
                      <a:pt x="2491" y="120"/>
                    </a:lnTo>
                    <a:lnTo>
                      <a:pt x="2399" y="147"/>
                    </a:lnTo>
                    <a:lnTo>
                      <a:pt x="2301" y="169"/>
                    </a:lnTo>
                    <a:lnTo>
                      <a:pt x="2095" y="223"/>
                    </a:lnTo>
                    <a:lnTo>
                      <a:pt x="1889" y="277"/>
                    </a:lnTo>
                    <a:lnTo>
                      <a:pt x="1688" y="326"/>
                    </a:lnTo>
                    <a:lnTo>
                      <a:pt x="1590" y="354"/>
                    </a:lnTo>
                    <a:lnTo>
                      <a:pt x="1503" y="381"/>
                    </a:lnTo>
                    <a:lnTo>
                      <a:pt x="1107" y="506"/>
                    </a:lnTo>
                    <a:lnTo>
                      <a:pt x="912" y="577"/>
                    </a:lnTo>
                    <a:lnTo>
                      <a:pt x="727" y="647"/>
                    </a:lnTo>
                    <a:lnTo>
                      <a:pt x="548" y="718"/>
                    </a:lnTo>
                    <a:lnTo>
                      <a:pt x="380" y="794"/>
                    </a:lnTo>
                    <a:lnTo>
                      <a:pt x="228" y="876"/>
                    </a:lnTo>
                    <a:lnTo>
                      <a:pt x="92" y="958"/>
                    </a:lnTo>
                    <a:lnTo>
                      <a:pt x="92" y="958"/>
                    </a:lnTo>
                    <a:close/>
                  </a:path>
                </a:pathLst>
              </a:custGeom>
              <a:gradFill rotWithShape="0">
                <a:gsLst>
                  <a:gs pos="0">
                    <a:schemeClr val="bg1">
                      <a:gamma/>
                      <a:shade val="81961"/>
                      <a:invGamma/>
                    </a:schemeClr>
                  </a:gs>
                  <a:gs pos="100000">
                    <a:schemeClr val="bg1"/>
                  </a:gs>
                </a:gsLst>
                <a:lin ang="5400000" scaled="1"/>
              </a:gradFill>
              <a:ln>
                <a:noFill/>
              </a:ln>
              <a:extLst/>
            </p:spPr>
            <p:txBody>
              <a:bodyPr/>
              <a:lstStyle/>
              <a:p>
                <a:pPr>
                  <a:defRPr/>
                </a:pPr>
                <a:endParaRPr lang="hu-HU"/>
              </a:p>
            </p:txBody>
          </p:sp>
          <p:sp>
            <p:nvSpPr>
              <p:cNvPr id="11" name="Freeform 7"/>
              <p:cNvSpPr>
                <a:spLocks/>
              </p:cNvSpPr>
              <p:nvPr/>
            </p:nvSpPr>
            <p:spPr bwMode="hidden">
              <a:xfrm>
                <a:off x="2748" y="2230"/>
                <a:ext cx="3007" cy="2085"/>
              </a:xfrm>
              <a:custGeom>
                <a:avLst/>
                <a:gdLst>
                  <a:gd name="T0" fmla="*/ 1433 w 3007"/>
                  <a:gd name="T1" fmla="*/ 474 h 2085"/>
                  <a:gd name="T2" fmla="*/ 1460 w 3007"/>
                  <a:gd name="T3" fmla="*/ 528 h 2085"/>
                  <a:gd name="T4" fmla="*/ 1541 w 3007"/>
                  <a:gd name="T5" fmla="*/ 593 h 2085"/>
                  <a:gd name="T6" fmla="*/ 1715 w 3007"/>
                  <a:gd name="T7" fmla="*/ 670 h 2085"/>
                  <a:gd name="T8" fmla="*/ 1927 w 3007"/>
                  <a:gd name="T9" fmla="*/ 735 h 2085"/>
                  <a:gd name="T10" fmla="*/ 2155 w 3007"/>
                  <a:gd name="T11" fmla="*/ 789 h 2085"/>
                  <a:gd name="T12" fmla="*/ 2372 w 3007"/>
                  <a:gd name="T13" fmla="*/ 849 h 2085"/>
                  <a:gd name="T14" fmla="*/ 2551 w 3007"/>
                  <a:gd name="T15" fmla="*/ 920 h 2085"/>
                  <a:gd name="T16" fmla="*/ 2638 w 3007"/>
                  <a:gd name="T17" fmla="*/ 980 h 2085"/>
                  <a:gd name="T18" fmla="*/ 2676 w 3007"/>
                  <a:gd name="T19" fmla="*/ 1029 h 2085"/>
                  <a:gd name="T20" fmla="*/ 2681 w 3007"/>
                  <a:gd name="T21" fmla="*/ 1083 h 2085"/>
                  <a:gd name="T22" fmla="*/ 2665 w 3007"/>
                  <a:gd name="T23" fmla="*/ 1127 h 2085"/>
                  <a:gd name="T24" fmla="*/ 2616 w 3007"/>
                  <a:gd name="T25" fmla="*/ 1170 h 2085"/>
                  <a:gd name="T26" fmla="*/ 2545 w 3007"/>
                  <a:gd name="T27" fmla="*/ 1208 h 2085"/>
                  <a:gd name="T28" fmla="*/ 2448 w 3007"/>
                  <a:gd name="T29" fmla="*/ 1241 h 2085"/>
                  <a:gd name="T30" fmla="*/ 2328 w 3007"/>
                  <a:gd name="T31" fmla="*/ 1274 h 2085"/>
                  <a:gd name="T32" fmla="*/ 2106 w 3007"/>
                  <a:gd name="T33" fmla="*/ 1328 h 2085"/>
                  <a:gd name="T34" fmla="*/ 1742 w 3007"/>
                  <a:gd name="T35" fmla="*/ 1421 h 2085"/>
                  <a:gd name="T36" fmla="*/ 1308 w 3007"/>
                  <a:gd name="T37" fmla="*/ 1540 h 2085"/>
                  <a:gd name="T38" fmla="*/ 820 w 3007"/>
                  <a:gd name="T39" fmla="*/ 1709 h 2085"/>
                  <a:gd name="T40" fmla="*/ 282 w 3007"/>
                  <a:gd name="T41" fmla="*/ 1943 h 2085"/>
                  <a:gd name="T42" fmla="*/ 152 w 3007"/>
                  <a:gd name="T43" fmla="*/ 2085 h 2085"/>
                  <a:gd name="T44" fmla="*/ 386 w 3007"/>
                  <a:gd name="T45" fmla="*/ 1992 h 2085"/>
                  <a:gd name="T46" fmla="*/ 700 w 3007"/>
                  <a:gd name="T47" fmla="*/ 1834 h 2085"/>
                  <a:gd name="T48" fmla="*/ 1064 w 3007"/>
                  <a:gd name="T49" fmla="*/ 1693 h 2085"/>
                  <a:gd name="T50" fmla="*/ 1661 w 3007"/>
                  <a:gd name="T51" fmla="*/ 1497 h 2085"/>
                  <a:gd name="T52" fmla="*/ 1845 w 3007"/>
                  <a:gd name="T53" fmla="*/ 1442 h 2085"/>
                  <a:gd name="T54" fmla="*/ 2252 w 3007"/>
                  <a:gd name="T55" fmla="*/ 1339 h 2085"/>
                  <a:gd name="T56" fmla="*/ 2551 w 3007"/>
                  <a:gd name="T57" fmla="*/ 1263 h 2085"/>
                  <a:gd name="T58" fmla="*/ 2730 w 3007"/>
                  <a:gd name="T59" fmla="*/ 1214 h 2085"/>
                  <a:gd name="T60" fmla="*/ 2876 w 3007"/>
                  <a:gd name="T61" fmla="*/ 1170 h 2085"/>
                  <a:gd name="T62" fmla="*/ 2974 w 3007"/>
                  <a:gd name="T63" fmla="*/ 1132 h 2085"/>
                  <a:gd name="T64" fmla="*/ 3007 w 3007"/>
                  <a:gd name="T65" fmla="*/ 871 h 2085"/>
                  <a:gd name="T66" fmla="*/ 2860 w 3007"/>
                  <a:gd name="T67" fmla="*/ 844 h 2085"/>
                  <a:gd name="T68" fmla="*/ 2670 w 3007"/>
                  <a:gd name="T69" fmla="*/ 806 h 2085"/>
                  <a:gd name="T70" fmla="*/ 2458 w 3007"/>
                  <a:gd name="T71" fmla="*/ 757 h 2085"/>
                  <a:gd name="T72" fmla="*/ 2138 w 3007"/>
                  <a:gd name="T73" fmla="*/ 670 h 2085"/>
                  <a:gd name="T74" fmla="*/ 1959 w 3007"/>
                  <a:gd name="T75" fmla="*/ 604 h 2085"/>
                  <a:gd name="T76" fmla="*/ 1824 w 3007"/>
                  <a:gd name="T77" fmla="*/ 534 h 2085"/>
                  <a:gd name="T78" fmla="*/ 1769 w 3007"/>
                  <a:gd name="T79" fmla="*/ 474 h 2085"/>
                  <a:gd name="T80" fmla="*/ 1753 w 3007"/>
                  <a:gd name="T81" fmla="*/ 436 h 2085"/>
                  <a:gd name="T82" fmla="*/ 1780 w 3007"/>
                  <a:gd name="T83" fmla="*/ 381 h 2085"/>
                  <a:gd name="T84" fmla="*/ 1862 w 3007"/>
                  <a:gd name="T85" fmla="*/ 316 h 2085"/>
                  <a:gd name="T86" fmla="*/ 1986 w 3007"/>
                  <a:gd name="T87" fmla="*/ 267 h 2085"/>
                  <a:gd name="T88" fmla="*/ 2149 w 3007"/>
                  <a:gd name="T89" fmla="*/ 229 h 2085"/>
                  <a:gd name="T90" fmla="*/ 2431 w 3007"/>
                  <a:gd name="T91" fmla="*/ 180 h 2085"/>
                  <a:gd name="T92" fmla="*/ 2827 w 3007"/>
                  <a:gd name="T93" fmla="*/ 125 h 2085"/>
                  <a:gd name="T94" fmla="*/ 3007 w 3007"/>
                  <a:gd name="T95" fmla="*/ 87 h 2085"/>
                  <a:gd name="T96" fmla="*/ 2909 w 3007"/>
                  <a:gd name="T97" fmla="*/ 22 h 2085"/>
                  <a:gd name="T98" fmla="*/ 2676 w 3007"/>
                  <a:gd name="T99" fmla="*/ 66 h 2085"/>
                  <a:gd name="T100" fmla="*/ 2285 w 3007"/>
                  <a:gd name="T101" fmla="*/ 120 h 2085"/>
                  <a:gd name="T102" fmla="*/ 2030 w 3007"/>
                  <a:gd name="T103" fmla="*/ 158 h 2085"/>
                  <a:gd name="T104" fmla="*/ 1791 w 3007"/>
                  <a:gd name="T105" fmla="*/ 202 h 2085"/>
                  <a:gd name="T106" fmla="*/ 1601 w 3007"/>
                  <a:gd name="T107" fmla="*/ 261 h 2085"/>
                  <a:gd name="T108" fmla="*/ 1471 w 3007"/>
                  <a:gd name="T109" fmla="*/ 338 h 2085"/>
                  <a:gd name="T110" fmla="*/ 1438 w 3007"/>
                  <a:gd name="T111" fmla="*/ 387 h 2085"/>
                  <a:gd name="T112" fmla="*/ 1427 w 3007"/>
                  <a:gd name="T113" fmla="*/ 441 h 2085"/>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0" t="0" r="r" b="b"/>
                <a:pathLst>
                  <a:path w="3007" h="2085">
                    <a:moveTo>
                      <a:pt x="1427" y="441"/>
                    </a:moveTo>
                    <a:lnTo>
                      <a:pt x="1433" y="474"/>
                    </a:lnTo>
                    <a:lnTo>
                      <a:pt x="1444" y="501"/>
                    </a:lnTo>
                    <a:lnTo>
                      <a:pt x="1460" y="528"/>
                    </a:lnTo>
                    <a:lnTo>
                      <a:pt x="1482" y="550"/>
                    </a:lnTo>
                    <a:lnTo>
                      <a:pt x="1541" y="593"/>
                    </a:lnTo>
                    <a:lnTo>
                      <a:pt x="1623" y="637"/>
                    </a:lnTo>
                    <a:lnTo>
                      <a:pt x="1715" y="670"/>
                    </a:lnTo>
                    <a:lnTo>
                      <a:pt x="1818" y="702"/>
                    </a:lnTo>
                    <a:lnTo>
                      <a:pt x="1927" y="735"/>
                    </a:lnTo>
                    <a:lnTo>
                      <a:pt x="2041" y="762"/>
                    </a:lnTo>
                    <a:lnTo>
                      <a:pt x="2155" y="789"/>
                    </a:lnTo>
                    <a:lnTo>
                      <a:pt x="2269" y="822"/>
                    </a:lnTo>
                    <a:lnTo>
                      <a:pt x="2372" y="849"/>
                    </a:lnTo>
                    <a:lnTo>
                      <a:pt x="2464" y="882"/>
                    </a:lnTo>
                    <a:lnTo>
                      <a:pt x="2551" y="920"/>
                    </a:lnTo>
                    <a:lnTo>
                      <a:pt x="2616" y="958"/>
                    </a:lnTo>
                    <a:lnTo>
                      <a:pt x="2638" y="980"/>
                    </a:lnTo>
                    <a:lnTo>
                      <a:pt x="2659" y="1007"/>
                    </a:lnTo>
                    <a:lnTo>
                      <a:pt x="2676" y="1029"/>
                    </a:lnTo>
                    <a:lnTo>
                      <a:pt x="2681" y="1056"/>
                    </a:lnTo>
                    <a:lnTo>
                      <a:pt x="2681" y="1083"/>
                    </a:lnTo>
                    <a:lnTo>
                      <a:pt x="2676" y="1105"/>
                    </a:lnTo>
                    <a:lnTo>
                      <a:pt x="2665" y="1127"/>
                    </a:lnTo>
                    <a:lnTo>
                      <a:pt x="2643" y="1149"/>
                    </a:lnTo>
                    <a:lnTo>
                      <a:pt x="2616" y="1170"/>
                    </a:lnTo>
                    <a:lnTo>
                      <a:pt x="2583" y="1187"/>
                    </a:lnTo>
                    <a:lnTo>
                      <a:pt x="2545" y="1208"/>
                    </a:lnTo>
                    <a:lnTo>
                      <a:pt x="2502" y="1225"/>
                    </a:lnTo>
                    <a:lnTo>
                      <a:pt x="2448" y="1241"/>
                    </a:lnTo>
                    <a:lnTo>
                      <a:pt x="2388" y="1257"/>
                    </a:lnTo>
                    <a:lnTo>
                      <a:pt x="2328" y="1274"/>
                    </a:lnTo>
                    <a:lnTo>
                      <a:pt x="2258" y="1290"/>
                    </a:lnTo>
                    <a:lnTo>
                      <a:pt x="2106" y="1328"/>
                    </a:lnTo>
                    <a:lnTo>
                      <a:pt x="1932" y="1372"/>
                    </a:lnTo>
                    <a:lnTo>
                      <a:pt x="1742" y="1421"/>
                    </a:lnTo>
                    <a:lnTo>
                      <a:pt x="1531" y="1475"/>
                    </a:lnTo>
                    <a:lnTo>
                      <a:pt x="1308" y="1540"/>
                    </a:lnTo>
                    <a:lnTo>
                      <a:pt x="1069" y="1617"/>
                    </a:lnTo>
                    <a:lnTo>
                      <a:pt x="820" y="1709"/>
                    </a:lnTo>
                    <a:lnTo>
                      <a:pt x="554" y="1818"/>
                    </a:lnTo>
                    <a:lnTo>
                      <a:pt x="282" y="1943"/>
                    </a:lnTo>
                    <a:lnTo>
                      <a:pt x="0" y="2085"/>
                    </a:lnTo>
                    <a:lnTo>
                      <a:pt x="152" y="2085"/>
                    </a:lnTo>
                    <a:lnTo>
                      <a:pt x="244" y="2074"/>
                    </a:lnTo>
                    <a:lnTo>
                      <a:pt x="386" y="1992"/>
                    </a:lnTo>
                    <a:lnTo>
                      <a:pt x="537" y="1910"/>
                    </a:lnTo>
                    <a:lnTo>
                      <a:pt x="700" y="1834"/>
                    </a:lnTo>
                    <a:lnTo>
                      <a:pt x="879" y="1763"/>
                    </a:lnTo>
                    <a:lnTo>
                      <a:pt x="1064" y="1693"/>
                    </a:lnTo>
                    <a:lnTo>
                      <a:pt x="1259" y="1622"/>
                    </a:lnTo>
                    <a:lnTo>
                      <a:pt x="1661" y="1497"/>
                    </a:lnTo>
                    <a:lnTo>
                      <a:pt x="1748" y="1470"/>
                    </a:lnTo>
                    <a:lnTo>
                      <a:pt x="1845" y="1442"/>
                    </a:lnTo>
                    <a:lnTo>
                      <a:pt x="2046" y="1393"/>
                    </a:lnTo>
                    <a:lnTo>
                      <a:pt x="2252" y="1339"/>
                    </a:lnTo>
                    <a:lnTo>
                      <a:pt x="2458" y="1285"/>
                    </a:lnTo>
                    <a:lnTo>
                      <a:pt x="2551" y="1263"/>
                    </a:lnTo>
                    <a:lnTo>
                      <a:pt x="2643" y="1236"/>
                    </a:lnTo>
                    <a:lnTo>
                      <a:pt x="2730" y="1214"/>
                    </a:lnTo>
                    <a:lnTo>
                      <a:pt x="2806" y="1192"/>
                    </a:lnTo>
                    <a:lnTo>
                      <a:pt x="2876" y="1170"/>
                    </a:lnTo>
                    <a:lnTo>
                      <a:pt x="2931" y="1149"/>
                    </a:lnTo>
                    <a:lnTo>
                      <a:pt x="2974" y="1132"/>
                    </a:lnTo>
                    <a:lnTo>
                      <a:pt x="3007" y="1116"/>
                    </a:lnTo>
                    <a:lnTo>
                      <a:pt x="3007" y="871"/>
                    </a:lnTo>
                    <a:lnTo>
                      <a:pt x="2941" y="860"/>
                    </a:lnTo>
                    <a:lnTo>
                      <a:pt x="2860" y="844"/>
                    </a:lnTo>
                    <a:lnTo>
                      <a:pt x="2773" y="827"/>
                    </a:lnTo>
                    <a:lnTo>
                      <a:pt x="2670" y="806"/>
                    </a:lnTo>
                    <a:lnTo>
                      <a:pt x="2567" y="784"/>
                    </a:lnTo>
                    <a:lnTo>
                      <a:pt x="2458" y="757"/>
                    </a:lnTo>
                    <a:lnTo>
                      <a:pt x="2241" y="702"/>
                    </a:lnTo>
                    <a:lnTo>
                      <a:pt x="2138" y="670"/>
                    </a:lnTo>
                    <a:lnTo>
                      <a:pt x="2046" y="637"/>
                    </a:lnTo>
                    <a:lnTo>
                      <a:pt x="1959" y="604"/>
                    </a:lnTo>
                    <a:lnTo>
                      <a:pt x="1883" y="566"/>
                    </a:lnTo>
                    <a:lnTo>
                      <a:pt x="1824" y="534"/>
                    </a:lnTo>
                    <a:lnTo>
                      <a:pt x="1780" y="495"/>
                    </a:lnTo>
                    <a:lnTo>
                      <a:pt x="1769" y="474"/>
                    </a:lnTo>
                    <a:lnTo>
                      <a:pt x="1758" y="457"/>
                    </a:lnTo>
                    <a:lnTo>
                      <a:pt x="1753" y="436"/>
                    </a:lnTo>
                    <a:lnTo>
                      <a:pt x="1758" y="419"/>
                    </a:lnTo>
                    <a:lnTo>
                      <a:pt x="1780" y="381"/>
                    </a:lnTo>
                    <a:lnTo>
                      <a:pt x="1813" y="343"/>
                    </a:lnTo>
                    <a:lnTo>
                      <a:pt x="1862" y="316"/>
                    </a:lnTo>
                    <a:lnTo>
                      <a:pt x="1921" y="289"/>
                    </a:lnTo>
                    <a:lnTo>
                      <a:pt x="1986" y="267"/>
                    </a:lnTo>
                    <a:lnTo>
                      <a:pt x="2062" y="245"/>
                    </a:lnTo>
                    <a:lnTo>
                      <a:pt x="2149" y="229"/>
                    </a:lnTo>
                    <a:lnTo>
                      <a:pt x="2236" y="213"/>
                    </a:lnTo>
                    <a:lnTo>
                      <a:pt x="2431" y="180"/>
                    </a:lnTo>
                    <a:lnTo>
                      <a:pt x="2627" y="158"/>
                    </a:lnTo>
                    <a:lnTo>
                      <a:pt x="2827" y="125"/>
                    </a:lnTo>
                    <a:lnTo>
                      <a:pt x="2920" y="109"/>
                    </a:lnTo>
                    <a:lnTo>
                      <a:pt x="3007" y="87"/>
                    </a:lnTo>
                    <a:lnTo>
                      <a:pt x="3007" y="0"/>
                    </a:lnTo>
                    <a:lnTo>
                      <a:pt x="2909" y="22"/>
                    </a:lnTo>
                    <a:lnTo>
                      <a:pt x="2795" y="44"/>
                    </a:lnTo>
                    <a:lnTo>
                      <a:pt x="2676" y="66"/>
                    </a:lnTo>
                    <a:lnTo>
                      <a:pt x="2551" y="82"/>
                    </a:lnTo>
                    <a:lnTo>
                      <a:pt x="2285" y="120"/>
                    </a:lnTo>
                    <a:lnTo>
                      <a:pt x="2155" y="136"/>
                    </a:lnTo>
                    <a:lnTo>
                      <a:pt x="2030" y="158"/>
                    </a:lnTo>
                    <a:lnTo>
                      <a:pt x="1905" y="174"/>
                    </a:lnTo>
                    <a:lnTo>
                      <a:pt x="1791" y="202"/>
                    </a:lnTo>
                    <a:lnTo>
                      <a:pt x="1688" y="229"/>
                    </a:lnTo>
                    <a:lnTo>
                      <a:pt x="1601" y="261"/>
                    </a:lnTo>
                    <a:lnTo>
                      <a:pt x="1525" y="300"/>
                    </a:lnTo>
                    <a:lnTo>
                      <a:pt x="1471" y="338"/>
                    </a:lnTo>
                    <a:lnTo>
                      <a:pt x="1455" y="359"/>
                    </a:lnTo>
                    <a:lnTo>
                      <a:pt x="1438" y="387"/>
                    </a:lnTo>
                    <a:lnTo>
                      <a:pt x="1427" y="414"/>
                    </a:lnTo>
                    <a:lnTo>
                      <a:pt x="1427" y="441"/>
                    </a:lnTo>
                    <a:close/>
                  </a:path>
                </a:pathLst>
              </a:custGeom>
              <a:solidFill>
                <a:schemeClr val="bg1"/>
              </a:solidFill>
              <a:ln>
                <a:noFill/>
              </a:ln>
              <a:extLst/>
            </p:spPr>
            <p:txBody>
              <a:bodyPr/>
              <a:lstStyle/>
              <a:p>
                <a:pPr>
                  <a:defRPr/>
                </a:pPr>
                <a:endParaRPr lang="hu-HU"/>
              </a:p>
            </p:txBody>
          </p:sp>
          <p:sp>
            <p:nvSpPr>
              <p:cNvPr id="12" name="Freeform 8"/>
              <p:cNvSpPr>
                <a:spLocks/>
              </p:cNvSpPr>
              <p:nvPr/>
            </p:nvSpPr>
            <p:spPr bwMode="hidden">
              <a:xfrm>
                <a:off x="4501" y="2317"/>
                <a:ext cx="1248" cy="539"/>
              </a:xfrm>
              <a:custGeom>
                <a:avLst/>
                <a:gdLst>
                  <a:gd name="T0" fmla="*/ 0 w 1248"/>
                  <a:gd name="T1" fmla="*/ 332 h 539"/>
                  <a:gd name="T2" fmla="*/ 0 w 1248"/>
                  <a:gd name="T3" fmla="*/ 360 h 539"/>
                  <a:gd name="T4" fmla="*/ 5 w 1248"/>
                  <a:gd name="T5" fmla="*/ 387 h 539"/>
                  <a:gd name="T6" fmla="*/ 27 w 1248"/>
                  <a:gd name="T7" fmla="*/ 414 h 539"/>
                  <a:gd name="T8" fmla="*/ 54 w 1248"/>
                  <a:gd name="T9" fmla="*/ 436 h 539"/>
                  <a:gd name="T10" fmla="*/ 92 w 1248"/>
                  <a:gd name="T11" fmla="*/ 463 h 539"/>
                  <a:gd name="T12" fmla="*/ 141 w 1248"/>
                  <a:gd name="T13" fmla="*/ 490 h 539"/>
                  <a:gd name="T14" fmla="*/ 195 w 1248"/>
                  <a:gd name="T15" fmla="*/ 512 h 539"/>
                  <a:gd name="T16" fmla="*/ 255 w 1248"/>
                  <a:gd name="T17" fmla="*/ 539 h 539"/>
                  <a:gd name="T18" fmla="*/ 212 w 1248"/>
                  <a:gd name="T19" fmla="*/ 517 h 539"/>
                  <a:gd name="T20" fmla="*/ 179 w 1248"/>
                  <a:gd name="T21" fmla="*/ 490 h 539"/>
                  <a:gd name="T22" fmla="*/ 157 w 1248"/>
                  <a:gd name="T23" fmla="*/ 468 h 539"/>
                  <a:gd name="T24" fmla="*/ 141 w 1248"/>
                  <a:gd name="T25" fmla="*/ 447 h 539"/>
                  <a:gd name="T26" fmla="*/ 136 w 1248"/>
                  <a:gd name="T27" fmla="*/ 425 h 539"/>
                  <a:gd name="T28" fmla="*/ 136 w 1248"/>
                  <a:gd name="T29" fmla="*/ 403 h 539"/>
                  <a:gd name="T30" fmla="*/ 141 w 1248"/>
                  <a:gd name="T31" fmla="*/ 381 h 539"/>
                  <a:gd name="T32" fmla="*/ 157 w 1248"/>
                  <a:gd name="T33" fmla="*/ 365 h 539"/>
                  <a:gd name="T34" fmla="*/ 179 w 1248"/>
                  <a:gd name="T35" fmla="*/ 343 h 539"/>
                  <a:gd name="T36" fmla="*/ 201 w 1248"/>
                  <a:gd name="T37" fmla="*/ 327 h 539"/>
                  <a:gd name="T38" fmla="*/ 266 w 1248"/>
                  <a:gd name="T39" fmla="*/ 294 h 539"/>
                  <a:gd name="T40" fmla="*/ 353 w 1248"/>
                  <a:gd name="T41" fmla="*/ 262 h 539"/>
                  <a:gd name="T42" fmla="*/ 445 w 1248"/>
                  <a:gd name="T43" fmla="*/ 234 h 539"/>
                  <a:gd name="T44" fmla="*/ 554 w 1248"/>
                  <a:gd name="T45" fmla="*/ 213 h 539"/>
                  <a:gd name="T46" fmla="*/ 662 w 1248"/>
                  <a:gd name="T47" fmla="*/ 191 h 539"/>
                  <a:gd name="T48" fmla="*/ 890 w 1248"/>
                  <a:gd name="T49" fmla="*/ 153 h 539"/>
                  <a:gd name="T50" fmla="*/ 993 w 1248"/>
                  <a:gd name="T51" fmla="*/ 136 h 539"/>
                  <a:gd name="T52" fmla="*/ 1091 w 1248"/>
                  <a:gd name="T53" fmla="*/ 120 h 539"/>
                  <a:gd name="T54" fmla="*/ 1178 w 1248"/>
                  <a:gd name="T55" fmla="*/ 115 h 539"/>
                  <a:gd name="T56" fmla="*/ 1248 w 1248"/>
                  <a:gd name="T57" fmla="*/ 104 h 539"/>
                  <a:gd name="T58" fmla="*/ 1248 w 1248"/>
                  <a:gd name="T59" fmla="*/ 0 h 539"/>
                  <a:gd name="T60" fmla="*/ 1161 w 1248"/>
                  <a:gd name="T61" fmla="*/ 22 h 539"/>
                  <a:gd name="T62" fmla="*/ 1069 w 1248"/>
                  <a:gd name="T63" fmla="*/ 38 h 539"/>
                  <a:gd name="T64" fmla="*/ 874 w 1248"/>
                  <a:gd name="T65" fmla="*/ 71 h 539"/>
                  <a:gd name="T66" fmla="*/ 673 w 1248"/>
                  <a:gd name="T67" fmla="*/ 93 h 539"/>
                  <a:gd name="T68" fmla="*/ 483 w 1248"/>
                  <a:gd name="T69" fmla="*/ 126 h 539"/>
                  <a:gd name="T70" fmla="*/ 391 w 1248"/>
                  <a:gd name="T71" fmla="*/ 142 h 539"/>
                  <a:gd name="T72" fmla="*/ 309 w 1248"/>
                  <a:gd name="T73" fmla="*/ 158 h 539"/>
                  <a:gd name="T74" fmla="*/ 228 w 1248"/>
                  <a:gd name="T75" fmla="*/ 180 h 539"/>
                  <a:gd name="T76" fmla="*/ 163 w 1248"/>
                  <a:gd name="T77" fmla="*/ 202 h 539"/>
                  <a:gd name="T78" fmla="*/ 103 w 1248"/>
                  <a:gd name="T79" fmla="*/ 229 h 539"/>
                  <a:gd name="T80" fmla="*/ 54 w 1248"/>
                  <a:gd name="T81" fmla="*/ 256 h 539"/>
                  <a:gd name="T82" fmla="*/ 22 w 1248"/>
                  <a:gd name="T83" fmla="*/ 294 h 539"/>
                  <a:gd name="T84" fmla="*/ 0 w 1248"/>
                  <a:gd name="T85" fmla="*/ 332 h 539"/>
                  <a:gd name="T86" fmla="*/ 0 w 1248"/>
                  <a:gd name="T87" fmla="*/ 332 h 5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1248" h="539">
                    <a:moveTo>
                      <a:pt x="0" y="332"/>
                    </a:moveTo>
                    <a:lnTo>
                      <a:pt x="0" y="360"/>
                    </a:lnTo>
                    <a:lnTo>
                      <a:pt x="5" y="387"/>
                    </a:lnTo>
                    <a:lnTo>
                      <a:pt x="27" y="414"/>
                    </a:lnTo>
                    <a:lnTo>
                      <a:pt x="54" y="436"/>
                    </a:lnTo>
                    <a:lnTo>
                      <a:pt x="92" y="463"/>
                    </a:lnTo>
                    <a:lnTo>
                      <a:pt x="141" y="490"/>
                    </a:lnTo>
                    <a:lnTo>
                      <a:pt x="195" y="512"/>
                    </a:lnTo>
                    <a:lnTo>
                      <a:pt x="255" y="539"/>
                    </a:lnTo>
                    <a:lnTo>
                      <a:pt x="212" y="517"/>
                    </a:lnTo>
                    <a:lnTo>
                      <a:pt x="179" y="490"/>
                    </a:lnTo>
                    <a:lnTo>
                      <a:pt x="157" y="468"/>
                    </a:lnTo>
                    <a:lnTo>
                      <a:pt x="141" y="447"/>
                    </a:lnTo>
                    <a:lnTo>
                      <a:pt x="136" y="425"/>
                    </a:lnTo>
                    <a:lnTo>
                      <a:pt x="136" y="403"/>
                    </a:lnTo>
                    <a:lnTo>
                      <a:pt x="141" y="381"/>
                    </a:lnTo>
                    <a:lnTo>
                      <a:pt x="157" y="365"/>
                    </a:lnTo>
                    <a:lnTo>
                      <a:pt x="179" y="343"/>
                    </a:lnTo>
                    <a:lnTo>
                      <a:pt x="201" y="327"/>
                    </a:lnTo>
                    <a:lnTo>
                      <a:pt x="266" y="294"/>
                    </a:lnTo>
                    <a:lnTo>
                      <a:pt x="353" y="262"/>
                    </a:lnTo>
                    <a:lnTo>
                      <a:pt x="445" y="234"/>
                    </a:lnTo>
                    <a:lnTo>
                      <a:pt x="554" y="213"/>
                    </a:lnTo>
                    <a:lnTo>
                      <a:pt x="662" y="191"/>
                    </a:lnTo>
                    <a:lnTo>
                      <a:pt x="890" y="153"/>
                    </a:lnTo>
                    <a:lnTo>
                      <a:pt x="993" y="136"/>
                    </a:lnTo>
                    <a:lnTo>
                      <a:pt x="1091" y="120"/>
                    </a:lnTo>
                    <a:lnTo>
                      <a:pt x="1178" y="115"/>
                    </a:lnTo>
                    <a:lnTo>
                      <a:pt x="1248" y="104"/>
                    </a:lnTo>
                    <a:lnTo>
                      <a:pt x="1248" y="0"/>
                    </a:lnTo>
                    <a:lnTo>
                      <a:pt x="1161" y="22"/>
                    </a:lnTo>
                    <a:lnTo>
                      <a:pt x="1069" y="38"/>
                    </a:lnTo>
                    <a:lnTo>
                      <a:pt x="874" y="71"/>
                    </a:lnTo>
                    <a:lnTo>
                      <a:pt x="673" y="93"/>
                    </a:lnTo>
                    <a:lnTo>
                      <a:pt x="483" y="126"/>
                    </a:lnTo>
                    <a:lnTo>
                      <a:pt x="391" y="142"/>
                    </a:lnTo>
                    <a:lnTo>
                      <a:pt x="309" y="158"/>
                    </a:lnTo>
                    <a:lnTo>
                      <a:pt x="228" y="180"/>
                    </a:lnTo>
                    <a:lnTo>
                      <a:pt x="163" y="202"/>
                    </a:lnTo>
                    <a:lnTo>
                      <a:pt x="103" y="229"/>
                    </a:lnTo>
                    <a:lnTo>
                      <a:pt x="54" y="256"/>
                    </a:lnTo>
                    <a:lnTo>
                      <a:pt x="22" y="294"/>
                    </a:lnTo>
                    <a:lnTo>
                      <a:pt x="0" y="332"/>
                    </a:lnTo>
                    <a:lnTo>
                      <a:pt x="0" y="332"/>
                    </a:lnTo>
                    <a:close/>
                  </a:path>
                </a:pathLst>
              </a:custGeom>
              <a:gradFill rotWithShape="0">
                <a:gsLst>
                  <a:gs pos="0">
                    <a:schemeClr val="bg1">
                      <a:gamma/>
                      <a:shade val="87843"/>
                      <a:invGamma/>
                    </a:schemeClr>
                  </a:gs>
                  <a:gs pos="100000">
                    <a:schemeClr val="bg1"/>
                  </a:gs>
                </a:gsLst>
                <a:lin ang="2700000" scaled="1"/>
              </a:gradFill>
              <a:ln>
                <a:noFill/>
              </a:ln>
              <a:extLst/>
            </p:spPr>
            <p:txBody>
              <a:bodyPr/>
              <a:lstStyle/>
              <a:p>
                <a:pPr>
                  <a:defRPr/>
                </a:pPr>
                <a:endParaRPr lang="hu-HU"/>
              </a:p>
            </p:txBody>
          </p:sp>
        </p:grpSp>
        <p:sp>
          <p:nvSpPr>
            <p:cNvPr id="6" name="Freeform 9"/>
            <p:cNvSpPr>
              <a:spLocks/>
            </p:cNvSpPr>
            <p:nvPr/>
          </p:nvSpPr>
          <p:spPr bwMode="hidden">
            <a:xfrm>
              <a:off x="3322" y="1341"/>
              <a:ext cx="1825" cy="1537"/>
            </a:xfrm>
            <a:custGeom>
              <a:avLst/>
              <a:gdLst>
                <a:gd name="T0" fmla="*/ 982 w 2296"/>
                <a:gd name="T1" fmla="*/ 1061 h 1469"/>
                <a:gd name="T2" fmla="*/ 1357 w 2296"/>
                <a:gd name="T3" fmla="*/ 1012 h 1469"/>
                <a:gd name="T4" fmla="*/ 1666 w 2296"/>
                <a:gd name="T5" fmla="*/ 957 h 1469"/>
                <a:gd name="T6" fmla="*/ 1916 w 2296"/>
                <a:gd name="T7" fmla="*/ 897 h 1469"/>
                <a:gd name="T8" fmla="*/ 2100 w 2296"/>
                <a:gd name="T9" fmla="*/ 832 h 1469"/>
                <a:gd name="T10" fmla="*/ 2220 w 2296"/>
                <a:gd name="T11" fmla="*/ 756 h 1469"/>
                <a:gd name="T12" fmla="*/ 2285 w 2296"/>
                <a:gd name="T13" fmla="*/ 669 h 1469"/>
                <a:gd name="T14" fmla="*/ 2290 w 2296"/>
                <a:gd name="T15" fmla="*/ 560 h 1469"/>
                <a:gd name="T16" fmla="*/ 2241 w 2296"/>
                <a:gd name="T17" fmla="*/ 457 h 1469"/>
                <a:gd name="T18" fmla="*/ 2144 w 2296"/>
                <a:gd name="T19" fmla="*/ 364 h 1469"/>
                <a:gd name="T20" fmla="*/ 2008 w 2296"/>
                <a:gd name="T21" fmla="*/ 277 h 1469"/>
                <a:gd name="T22" fmla="*/ 1769 w 2296"/>
                <a:gd name="T23" fmla="*/ 157 h 1469"/>
                <a:gd name="T24" fmla="*/ 1612 w 2296"/>
                <a:gd name="T25" fmla="*/ 92 h 1469"/>
                <a:gd name="T26" fmla="*/ 1476 w 2296"/>
                <a:gd name="T27" fmla="*/ 43 h 1469"/>
                <a:gd name="T28" fmla="*/ 1384 w 2296"/>
                <a:gd name="T29" fmla="*/ 10 h 1469"/>
                <a:gd name="T30" fmla="*/ 1346 w 2296"/>
                <a:gd name="T31" fmla="*/ 0 h 1469"/>
                <a:gd name="T32" fmla="*/ 1655 w 2296"/>
                <a:gd name="T33" fmla="*/ 119 h 1469"/>
                <a:gd name="T34" fmla="*/ 1948 w 2296"/>
                <a:gd name="T35" fmla="*/ 255 h 1469"/>
                <a:gd name="T36" fmla="*/ 2068 w 2296"/>
                <a:gd name="T37" fmla="*/ 326 h 1469"/>
                <a:gd name="T38" fmla="*/ 2171 w 2296"/>
                <a:gd name="T39" fmla="*/ 402 h 1469"/>
                <a:gd name="T40" fmla="*/ 2236 w 2296"/>
                <a:gd name="T41" fmla="*/ 478 h 1469"/>
                <a:gd name="T42" fmla="*/ 2263 w 2296"/>
                <a:gd name="T43" fmla="*/ 560 h 1469"/>
                <a:gd name="T44" fmla="*/ 2241 w 2296"/>
                <a:gd name="T45" fmla="*/ 636 h 1469"/>
                <a:gd name="T46" fmla="*/ 2171 w 2296"/>
                <a:gd name="T47" fmla="*/ 702 h 1469"/>
                <a:gd name="T48" fmla="*/ 2062 w 2296"/>
                <a:gd name="T49" fmla="*/ 756 h 1469"/>
                <a:gd name="T50" fmla="*/ 1921 w 2296"/>
                <a:gd name="T51" fmla="*/ 800 h 1469"/>
                <a:gd name="T52" fmla="*/ 1748 w 2296"/>
                <a:gd name="T53" fmla="*/ 843 h 1469"/>
                <a:gd name="T54" fmla="*/ 1351 w 2296"/>
                <a:gd name="T55" fmla="*/ 908 h 1469"/>
                <a:gd name="T56" fmla="*/ 923 w 2296"/>
                <a:gd name="T57" fmla="*/ 968 h 1469"/>
                <a:gd name="T58" fmla="*/ 521 w 2296"/>
                <a:gd name="T59" fmla="*/ 1028 h 1469"/>
                <a:gd name="T60" fmla="*/ 353 w 2296"/>
                <a:gd name="T61" fmla="*/ 1066 h 1469"/>
                <a:gd name="T62" fmla="*/ 206 w 2296"/>
                <a:gd name="T63" fmla="*/ 1104 h 1469"/>
                <a:gd name="T64" fmla="*/ 92 w 2296"/>
                <a:gd name="T65" fmla="*/ 1148 h 1469"/>
                <a:gd name="T66" fmla="*/ 22 w 2296"/>
                <a:gd name="T67" fmla="*/ 1202 h 1469"/>
                <a:gd name="T68" fmla="*/ 0 w 2296"/>
                <a:gd name="T69" fmla="*/ 1262 h 1469"/>
                <a:gd name="T70" fmla="*/ 27 w 2296"/>
                <a:gd name="T71" fmla="*/ 1327 h 1469"/>
                <a:gd name="T72" fmla="*/ 98 w 2296"/>
                <a:gd name="T73" fmla="*/ 1382 h 1469"/>
                <a:gd name="T74" fmla="*/ 196 w 2296"/>
                <a:gd name="T75" fmla="*/ 1425 h 1469"/>
                <a:gd name="T76" fmla="*/ 326 w 2296"/>
                <a:gd name="T77" fmla="*/ 1469 h 1469"/>
                <a:gd name="T78" fmla="*/ 217 w 2296"/>
                <a:gd name="T79" fmla="*/ 1414 h 1469"/>
                <a:gd name="T80" fmla="*/ 147 w 2296"/>
                <a:gd name="T81" fmla="*/ 1360 h 1469"/>
                <a:gd name="T82" fmla="*/ 120 w 2296"/>
                <a:gd name="T83" fmla="*/ 1306 h 1469"/>
                <a:gd name="T84" fmla="*/ 141 w 2296"/>
                <a:gd name="T85" fmla="*/ 1257 h 1469"/>
                <a:gd name="T86" fmla="*/ 212 w 2296"/>
                <a:gd name="T87" fmla="*/ 1208 h 1469"/>
                <a:gd name="T88" fmla="*/ 342 w 2296"/>
                <a:gd name="T89" fmla="*/ 1164 h 1469"/>
                <a:gd name="T90" fmla="*/ 527 w 2296"/>
                <a:gd name="T91" fmla="*/ 1121 h 1469"/>
                <a:gd name="T92" fmla="*/ 771 w 2296"/>
                <a:gd name="T93" fmla="*/ 1088 h 14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2296" h="1469">
                  <a:moveTo>
                    <a:pt x="771" y="1088"/>
                  </a:moveTo>
                  <a:lnTo>
                    <a:pt x="982" y="1061"/>
                  </a:lnTo>
                  <a:lnTo>
                    <a:pt x="1178" y="1034"/>
                  </a:lnTo>
                  <a:lnTo>
                    <a:pt x="1357" y="1012"/>
                  </a:lnTo>
                  <a:lnTo>
                    <a:pt x="1520" y="985"/>
                  </a:lnTo>
                  <a:lnTo>
                    <a:pt x="1666" y="957"/>
                  </a:lnTo>
                  <a:lnTo>
                    <a:pt x="1796" y="930"/>
                  </a:lnTo>
                  <a:lnTo>
                    <a:pt x="1916" y="897"/>
                  </a:lnTo>
                  <a:lnTo>
                    <a:pt x="2013" y="870"/>
                  </a:lnTo>
                  <a:lnTo>
                    <a:pt x="2100" y="832"/>
                  </a:lnTo>
                  <a:lnTo>
                    <a:pt x="2171" y="800"/>
                  </a:lnTo>
                  <a:lnTo>
                    <a:pt x="2220" y="756"/>
                  </a:lnTo>
                  <a:lnTo>
                    <a:pt x="2263" y="712"/>
                  </a:lnTo>
                  <a:lnTo>
                    <a:pt x="2285" y="669"/>
                  </a:lnTo>
                  <a:lnTo>
                    <a:pt x="2296" y="614"/>
                  </a:lnTo>
                  <a:lnTo>
                    <a:pt x="2290" y="560"/>
                  </a:lnTo>
                  <a:lnTo>
                    <a:pt x="2269" y="500"/>
                  </a:lnTo>
                  <a:lnTo>
                    <a:pt x="2241" y="457"/>
                  </a:lnTo>
                  <a:lnTo>
                    <a:pt x="2198" y="408"/>
                  </a:lnTo>
                  <a:lnTo>
                    <a:pt x="2144" y="364"/>
                  </a:lnTo>
                  <a:lnTo>
                    <a:pt x="2079" y="321"/>
                  </a:lnTo>
                  <a:lnTo>
                    <a:pt x="2008" y="277"/>
                  </a:lnTo>
                  <a:lnTo>
                    <a:pt x="1927" y="234"/>
                  </a:lnTo>
                  <a:lnTo>
                    <a:pt x="1769" y="157"/>
                  </a:lnTo>
                  <a:lnTo>
                    <a:pt x="1688" y="125"/>
                  </a:lnTo>
                  <a:lnTo>
                    <a:pt x="1612" y="92"/>
                  </a:lnTo>
                  <a:lnTo>
                    <a:pt x="1536" y="65"/>
                  </a:lnTo>
                  <a:lnTo>
                    <a:pt x="1476" y="43"/>
                  </a:lnTo>
                  <a:lnTo>
                    <a:pt x="1422" y="27"/>
                  </a:lnTo>
                  <a:lnTo>
                    <a:pt x="1384" y="10"/>
                  </a:lnTo>
                  <a:lnTo>
                    <a:pt x="1357" y="5"/>
                  </a:lnTo>
                  <a:lnTo>
                    <a:pt x="1346" y="0"/>
                  </a:lnTo>
                  <a:lnTo>
                    <a:pt x="1498" y="54"/>
                  </a:lnTo>
                  <a:lnTo>
                    <a:pt x="1655" y="119"/>
                  </a:lnTo>
                  <a:lnTo>
                    <a:pt x="1807" y="185"/>
                  </a:lnTo>
                  <a:lnTo>
                    <a:pt x="1948" y="255"/>
                  </a:lnTo>
                  <a:lnTo>
                    <a:pt x="2013" y="288"/>
                  </a:lnTo>
                  <a:lnTo>
                    <a:pt x="2068" y="326"/>
                  </a:lnTo>
                  <a:lnTo>
                    <a:pt x="2122" y="364"/>
                  </a:lnTo>
                  <a:lnTo>
                    <a:pt x="2171" y="402"/>
                  </a:lnTo>
                  <a:lnTo>
                    <a:pt x="2209" y="440"/>
                  </a:lnTo>
                  <a:lnTo>
                    <a:pt x="2236" y="478"/>
                  </a:lnTo>
                  <a:lnTo>
                    <a:pt x="2252" y="522"/>
                  </a:lnTo>
                  <a:lnTo>
                    <a:pt x="2263" y="560"/>
                  </a:lnTo>
                  <a:lnTo>
                    <a:pt x="2258" y="598"/>
                  </a:lnTo>
                  <a:lnTo>
                    <a:pt x="2241" y="636"/>
                  </a:lnTo>
                  <a:lnTo>
                    <a:pt x="2214" y="669"/>
                  </a:lnTo>
                  <a:lnTo>
                    <a:pt x="2171" y="702"/>
                  </a:lnTo>
                  <a:lnTo>
                    <a:pt x="2122" y="729"/>
                  </a:lnTo>
                  <a:lnTo>
                    <a:pt x="2062" y="756"/>
                  </a:lnTo>
                  <a:lnTo>
                    <a:pt x="1997" y="778"/>
                  </a:lnTo>
                  <a:lnTo>
                    <a:pt x="1921" y="800"/>
                  </a:lnTo>
                  <a:lnTo>
                    <a:pt x="1834" y="821"/>
                  </a:lnTo>
                  <a:lnTo>
                    <a:pt x="1748" y="843"/>
                  </a:lnTo>
                  <a:lnTo>
                    <a:pt x="1552" y="876"/>
                  </a:lnTo>
                  <a:lnTo>
                    <a:pt x="1351" y="908"/>
                  </a:lnTo>
                  <a:lnTo>
                    <a:pt x="1134" y="941"/>
                  </a:lnTo>
                  <a:lnTo>
                    <a:pt x="923" y="968"/>
                  </a:lnTo>
                  <a:lnTo>
                    <a:pt x="716" y="995"/>
                  </a:lnTo>
                  <a:lnTo>
                    <a:pt x="521" y="1028"/>
                  </a:lnTo>
                  <a:lnTo>
                    <a:pt x="434" y="1044"/>
                  </a:lnTo>
                  <a:lnTo>
                    <a:pt x="353" y="1066"/>
                  </a:lnTo>
                  <a:lnTo>
                    <a:pt x="277" y="1082"/>
                  </a:lnTo>
                  <a:lnTo>
                    <a:pt x="206" y="1104"/>
                  </a:lnTo>
                  <a:lnTo>
                    <a:pt x="147" y="1126"/>
                  </a:lnTo>
                  <a:lnTo>
                    <a:pt x="92" y="1148"/>
                  </a:lnTo>
                  <a:lnTo>
                    <a:pt x="54" y="1175"/>
                  </a:lnTo>
                  <a:lnTo>
                    <a:pt x="22" y="1202"/>
                  </a:lnTo>
                  <a:lnTo>
                    <a:pt x="6" y="1229"/>
                  </a:lnTo>
                  <a:lnTo>
                    <a:pt x="0" y="1262"/>
                  </a:lnTo>
                  <a:lnTo>
                    <a:pt x="11" y="1295"/>
                  </a:lnTo>
                  <a:lnTo>
                    <a:pt x="27" y="1327"/>
                  </a:lnTo>
                  <a:lnTo>
                    <a:pt x="54" y="1355"/>
                  </a:lnTo>
                  <a:lnTo>
                    <a:pt x="98" y="1382"/>
                  </a:lnTo>
                  <a:lnTo>
                    <a:pt x="141" y="1404"/>
                  </a:lnTo>
                  <a:lnTo>
                    <a:pt x="196" y="1425"/>
                  </a:lnTo>
                  <a:lnTo>
                    <a:pt x="261" y="1447"/>
                  </a:lnTo>
                  <a:lnTo>
                    <a:pt x="326" y="1469"/>
                  </a:lnTo>
                  <a:lnTo>
                    <a:pt x="266" y="1442"/>
                  </a:lnTo>
                  <a:lnTo>
                    <a:pt x="217" y="1414"/>
                  </a:lnTo>
                  <a:lnTo>
                    <a:pt x="174" y="1387"/>
                  </a:lnTo>
                  <a:lnTo>
                    <a:pt x="147" y="1360"/>
                  </a:lnTo>
                  <a:lnTo>
                    <a:pt x="125" y="1333"/>
                  </a:lnTo>
                  <a:lnTo>
                    <a:pt x="120" y="1306"/>
                  </a:lnTo>
                  <a:lnTo>
                    <a:pt x="125" y="1278"/>
                  </a:lnTo>
                  <a:lnTo>
                    <a:pt x="141" y="1257"/>
                  </a:lnTo>
                  <a:lnTo>
                    <a:pt x="174" y="1229"/>
                  </a:lnTo>
                  <a:lnTo>
                    <a:pt x="212" y="1208"/>
                  </a:lnTo>
                  <a:lnTo>
                    <a:pt x="272" y="1186"/>
                  </a:lnTo>
                  <a:lnTo>
                    <a:pt x="342" y="1164"/>
                  </a:lnTo>
                  <a:lnTo>
                    <a:pt x="423" y="1142"/>
                  </a:lnTo>
                  <a:lnTo>
                    <a:pt x="527" y="1121"/>
                  </a:lnTo>
                  <a:lnTo>
                    <a:pt x="641" y="1104"/>
                  </a:lnTo>
                  <a:lnTo>
                    <a:pt x="771" y="1088"/>
                  </a:lnTo>
                  <a:lnTo>
                    <a:pt x="771" y="1088"/>
                  </a:lnTo>
                  <a:close/>
                </a:path>
              </a:pathLst>
            </a:custGeom>
            <a:gradFill rotWithShape="0">
              <a:gsLst>
                <a:gs pos="0">
                  <a:schemeClr val="bg1">
                    <a:gamma/>
                    <a:shade val="84706"/>
                    <a:invGamma/>
                  </a:schemeClr>
                </a:gs>
                <a:gs pos="100000">
                  <a:schemeClr val="bg1"/>
                </a:gs>
              </a:gsLst>
              <a:lin ang="2700000" scaled="1"/>
            </a:gradFill>
            <a:ln>
              <a:noFill/>
            </a:ln>
            <a:extLst/>
          </p:spPr>
          <p:txBody>
            <a:bodyPr/>
            <a:lstStyle/>
            <a:p>
              <a:pPr>
                <a:defRPr/>
              </a:pPr>
              <a:endParaRPr lang="hu-HU"/>
            </a:p>
          </p:txBody>
        </p:sp>
        <p:sp>
          <p:nvSpPr>
            <p:cNvPr id="7" name="Freeform 10"/>
            <p:cNvSpPr>
              <a:spLocks/>
            </p:cNvSpPr>
            <p:nvPr/>
          </p:nvSpPr>
          <p:spPr bwMode="hidden">
            <a:xfrm>
              <a:off x="0" y="0"/>
              <a:ext cx="5758" cy="1776"/>
            </a:xfrm>
            <a:custGeom>
              <a:avLst/>
              <a:gdLst>
                <a:gd name="T0" fmla="*/ 0 w 5740"/>
                <a:gd name="T1" fmla="*/ 0 h 1906"/>
                <a:gd name="T2" fmla="*/ 0 w 5740"/>
                <a:gd name="T3" fmla="*/ 1776 h 1906"/>
                <a:gd name="T4" fmla="*/ 5758 w 5740"/>
                <a:gd name="T5" fmla="*/ 1776 h 1906"/>
                <a:gd name="T6" fmla="*/ 5758 w 5740"/>
                <a:gd name="T7" fmla="*/ 0 h 1906"/>
                <a:gd name="T8" fmla="*/ 0 w 5740"/>
                <a:gd name="T9" fmla="*/ 0 h 1906"/>
                <a:gd name="T10" fmla="*/ 0 w 5740"/>
                <a:gd name="T11" fmla="*/ 0 h 1906"/>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5740" h="1906">
                  <a:moveTo>
                    <a:pt x="0" y="0"/>
                  </a:moveTo>
                  <a:lnTo>
                    <a:pt x="0" y="1906"/>
                  </a:lnTo>
                  <a:lnTo>
                    <a:pt x="5740" y="1906"/>
                  </a:lnTo>
                  <a:lnTo>
                    <a:pt x="5740" y="0"/>
                  </a:lnTo>
                  <a:lnTo>
                    <a:pt x="0" y="0"/>
                  </a:lnTo>
                  <a:close/>
                </a:path>
              </a:pathLst>
            </a:custGeom>
            <a:gradFill rotWithShape="0">
              <a:gsLst>
                <a:gs pos="0">
                  <a:schemeClr val="bg2"/>
                </a:gs>
                <a:gs pos="100000">
                  <a:schemeClr val="bg1"/>
                </a:gs>
              </a:gsLst>
              <a:lin ang="5400000" scaled="1"/>
            </a:gradFill>
            <a:ln>
              <a:noFill/>
            </a:ln>
            <a:extLst/>
          </p:spPr>
          <p:txBody>
            <a:bodyPr/>
            <a:lstStyle/>
            <a:p>
              <a:pPr>
                <a:defRPr/>
              </a:pPr>
              <a:endParaRPr lang="hu-HU"/>
            </a:p>
          </p:txBody>
        </p:sp>
      </p:grpSp>
      <p:sp>
        <p:nvSpPr>
          <p:cNvPr id="11275" name="Rectangle 11"/>
          <p:cNvSpPr>
            <a:spLocks noGrp="1" noChangeArrowheads="1"/>
          </p:cNvSpPr>
          <p:nvPr>
            <p:ph type="ctrTitle" sz="quarter"/>
          </p:nvPr>
        </p:nvSpPr>
        <p:spPr>
          <a:xfrm>
            <a:off x="685800" y="1736725"/>
            <a:ext cx="7772400" cy="1920875"/>
          </a:xfrm>
        </p:spPr>
        <p:txBody>
          <a:bodyPr/>
          <a:lstStyle>
            <a:lvl1pPr>
              <a:defRPr sz="6000"/>
            </a:lvl1pPr>
          </a:lstStyle>
          <a:p>
            <a:pPr lvl="0"/>
            <a:r>
              <a:rPr lang="hu-HU" noProof="0" smtClean="0"/>
              <a:t>Mintacím szerkesztése</a:t>
            </a:r>
          </a:p>
        </p:txBody>
      </p:sp>
      <p:sp>
        <p:nvSpPr>
          <p:cNvPr id="11276" name="Rectangle 12"/>
          <p:cNvSpPr>
            <a:spLocks noGrp="1" noChangeArrowheads="1"/>
          </p:cNvSpPr>
          <p:nvPr>
            <p:ph type="subTitle" sz="quarter" idx="1"/>
          </p:nvPr>
        </p:nvSpPr>
        <p:spPr>
          <a:xfrm>
            <a:off x="1371600" y="3886200"/>
            <a:ext cx="6400800" cy="1752600"/>
          </a:xfrm>
        </p:spPr>
        <p:txBody>
          <a:bodyPr/>
          <a:lstStyle>
            <a:lvl1pPr marL="0" indent="0" algn="ctr">
              <a:buFont typeface="Wingdings" pitchFamily="2" charset="2"/>
              <a:buNone/>
              <a:defRPr/>
            </a:lvl1pPr>
          </a:lstStyle>
          <a:p>
            <a:pPr lvl="0"/>
            <a:r>
              <a:rPr lang="hu-HU" noProof="0" smtClean="0"/>
              <a:t>Alcím mintájának szerkesztése</a:t>
            </a:r>
          </a:p>
        </p:txBody>
      </p:sp>
      <p:sp>
        <p:nvSpPr>
          <p:cNvPr id="13" name="Rectangle 13"/>
          <p:cNvSpPr>
            <a:spLocks noGrp="1" noChangeArrowheads="1"/>
          </p:cNvSpPr>
          <p:nvPr>
            <p:ph type="dt" sz="quarter" idx="10"/>
          </p:nvPr>
        </p:nvSpPr>
        <p:spPr>
          <a:xfrm>
            <a:off x="457200" y="6248400"/>
            <a:ext cx="2133600" cy="476250"/>
          </a:xfrm>
        </p:spPr>
        <p:txBody>
          <a:bodyPr/>
          <a:lstStyle>
            <a:lvl1pPr>
              <a:defRPr/>
            </a:lvl1pPr>
          </a:lstStyle>
          <a:p>
            <a:pPr>
              <a:defRPr/>
            </a:pPr>
            <a:endParaRPr lang="hu-HU"/>
          </a:p>
        </p:txBody>
      </p:sp>
      <p:sp>
        <p:nvSpPr>
          <p:cNvPr id="14" name="Rectangle 14"/>
          <p:cNvSpPr>
            <a:spLocks noGrp="1" noChangeArrowheads="1"/>
          </p:cNvSpPr>
          <p:nvPr>
            <p:ph type="ftr" sz="quarter" idx="11"/>
          </p:nvPr>
        </p:nvSpPr>
        <p:spPr>
          <a:xfrm>
            <a:off x="3124200" y="6251575"/>
            <a:ext cx="2895600" cy="476250"/>
          </a:xfrm>
        </p:spPr>
        <p:txBody>
          <a:bodyPr/>
          <a:lstStyle>
            <a:lvl1pPr>
              <a:defRPr/>
            </a:lvl1pPr>
          </a:lstStyle>
          <a:p>
            <a:pPr>
              <a:defRPr/>
            </a:pPr>
            <a:endParaRPr lang="hu-HU"/>
          </a:p>
        </p:txBody>
      </p:sp>
      <p:sp>
        <p:nvSpPr>
          <p:cNvPr id="15" name="Rectangle 15"/>
          <p:cNvSpPr>
            <a:spLocks noGrp="1" noChangeArrowheads="1"/>
          </p:cNvSpPr>
          <p:nvPr>
            <p:ph type="sldNum" sz="quarter" idx="12"/>
          </p:nvPr>
        </p:nvSpPr>
        <p:spPr>
          <a:xfrm>
            <a:off x="6553200" y="6254750"/>
            <a:ext cx="2133600" cy="476250"/>
          </a:xfrm>
        </p:spPr>
        <p:txBody>
          <a:bodyPr/>
          <a:lstStyle>
            <a:lvl1pPr>
              <a:defRPr/>
            </a:lvl1pPr>
          </a:lstStyle>
          <a:p>
            <a:pPr>
              <a:defRPr/>
            </a:pPr>
            <a:fld id="{DAB466DC-3A42-4960-BC51-7CFF58BD5F1E}" type="slidenum">
              <a:rPr lang="hu-HU"/>
              <a:pPr>
                <a:defRPr/>
              </a:pPr>
              <a:t>‹#›</a:t>
            </a:fld>
            <a:endParaRPr lang="hu-H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Cím és függőleges szöveg">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smtClean="0"/>
              <a:t>Mintacím szerkesztése</a:t>
            </a:r>
            <a:endParaRPr lang="hu-HU"/>
          </a:p>
        </p:txBody>
      </p:sp>
      <p:sp>
        <p:nvSpPr>
          <p:cNvPr id="3" name="Függőleges szöveg helye 2"/>
          <p:cNvSpPr>
            <a:spLocks noGrp="1"/>
          </p:cNvSpPr>
          <p:nvPr>
            <p:ph type="body" orient="vert" idx="1"/>
          </p:nvPr>
        </p:nvSpPr>
        <p:spPr/>
        <p:txBody>
          <a:bodyPr vert="eaVert"/>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4" name="Rectangle 2"/>
          <p:cNvSpPr>
            <a:spLocks noGrp="1" noChangeArrowheads="1"/>
          </p:cNvSpPr>
          <p:nvPr>
            <p:ph type="dt" sz="half" idx="10"/>
          </p:nvPr>
        </p:nvSpPr>
        <p:spPr>
          <a:ln/>
        </p:spPr>
        <p:txBody>
          <a:bodyPr/>
          <a:lstStyle>
            <a:lvl1pPr>
              <a:defRPr/>
            </a:lvl1pPr>
          </a:lstStyle>
          <a:p>
            <a:pPr>
              <a:defRPr/>
            </a:pPr>
            <a:endParaRPr lang="hu-HU"/>
          </a:p>
        </p:txBody>
      </p:sp>
      <p:sp>
        <p:nvSpPr>
          <p:cNvPr id="5" name="Rectangle 3"/>
          <p:cNvSpPr>
            <a:spLocks noGrp="1" noChangeArrowheads="1"/>
          </p:cNvSpPr>
          <p:nvPr>
            <p:ph type="sldNum" sz="quarter" idx="11"/>
          </p:nvPr>
        </p:nvSpPr>
        <p:spPr>
          <a:ln/>
        </p:spPr>
        <p:txBody>
          <a:bodyPr/>
          <a:lstStyle>
            <a:lvl1pPr>
              <a:defRPr/>
            </a:lvl1pPr>
          </a:lstStyle>
          <a:p>
            <a:pPr>
              <a:defRPr/>
            </a:pPr>
            <a:fld id="{927319A7-979A-4AD6-AE10-68495C2EC42F}" type="slidenum">
              <a:rPr lang="hu-HU"/>
              <a:pPr>
                <a:defRPr/>
              </a:pPr>
              <a:t>‹#›</a:t>
            </a:fld>
            <a:endParaRPr lang="hu-HU"/>
          </a:p>
        </p:txBody>
      </p:sp>
      <p:sp>
        <p:nvSpPr>
          <p:cNvPr id="6" name="Rectangle 14"/>
          <p:cNvSpPr>
            <a:spLocks noGrp="1" noChangeArrowheads="1"/>
          </p:cNvSpPr>
          <p:nvPr>
            <p:ph type="ftr" sz="quarter" idx="12"/>
          </p:nvPr>
        </p:nvSpPr>
        <p:spPr>
          <a:ln/>
        </p:spPr>
        <p:txBody>
          <a:bodyPr/>
          <a:lstStyle>
            <a:lvl1pPr>
              <a:defRPr/>
            </a:lvl1pPr>
          </a:lstStyle>
          <a:p>
            <a:pPr>
              <a:defRPr/>
            </a:pPr>
            <a:endParaRPr lang="hu-H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Függőleges cím és szöveg">
    <p:spTree>
      <p:nvGrpSpPr>
        <p:cNvPr id="1" name=""/>
        <p:cNvGrpSpPr/>
        <p:nvPr/>
      </p:nvGrpSpPr>
      <p:grpSpPr>
        <a:xfrm>
          <a:off x="0" y="0"/>
          <a:ext cx="0" cy="0"/>
          <a:chOff x="0" y="0"/>
          <a:chExt cx="0" cy="0"/>
        </a:xfrm>
      </p:grpSpPr>
      <p:sp>
        <p:nvSpPr>
          <p:cNvPr id="2" name="Függőleges cím 1"/>
          <p:cNvSpPr>
            <a:spLocks noGrp="1"/>
          </p:cNvSpPr>
          <p:nvPr>
            <p:ph type="title" orient="vert"/>
          </p:nvPr>
        </p:nvSpPr>
        <p:spPr>
          <a:xfrm>
            <a:off x="6629400" y="274638"/>
            <a:ext cx="2057400" cy="5851525"/>
          </a:xfrm>
        </p:spPr>
        <p:txBody>
          <a:bodyPr vert="eaVert"/>
          <a:lstStyle/>
          <a:p>
            <a:r>
              <a:rPr lang="hu-HU" smtClean="0"/>
              <a:t>Mintacím szerkesztése</a:t>
            </a:r>
            <a:endParaRPr lang="hu-HU"/>
          </a:p>
        </p:txBody>
      </p:sp>
      <p:sp>
        <p:nvSpPr>
          <p:cNvPr id="3" name="Függőleges szöveg helye 2"/>
          <p:cNvSpPr>
            <a:spLocks noGrp="1"/>
          </p:cNvSpPr>
          <p:nvPr>
            <p:ph type="body" orient="vert" idx="1"/>
          </p:nvPr>
        </p:nvSpPr>
        <p:spPr>
          <a:xfrm>
            <a:off x="457200" y="274638"/>
            <a:ext cx="6019800" cy="5851525"/>
          </a:xfrm>
        </p:spPr>
        <p:txBody>
          <a:bodyPr vert="eaVert"/>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4" name="Rectangle 2"/>
          <p:cNvSpPr>
            <a:spLocks noGrp="1" noChangeArrowheads="1"/>
          </p:cNvSpPr>
          <p:nvPr>
            <p:ph type="dt" sz="half" idx="10"/>
          </p:nvPr>
        </p:nvSpPr>
        <p:spPr>
          <a:ln/>
        </p:spPr>
        <p:txBody>
          <a:bodyPr/>
          <a:lstStyle>
            <a:lvl1pPr>
              <a:defRPr/>
            </a:lvl1pPr>
          </a:lstStyle>
          <a:p>
            <a:pPr>
              <a:defRPr/>
            </a:pPr>
            <a:endParaRPr lang="hu-HU"/>
          </a:p>
        </p:txBody>
      </p:sp>
      <p:sp>
        <p:nvSpPr>
          <p:cNvPr id="5" name="Rectangle 3"/>
          <p:cNvSpPr>
            <a:spLocks noGrp="1" noChangeArrowheads="1"/>
          </p:cNvSpPr>
          <p:nvPr>
            <p:ph type="sldNum" sz="quarter" idx="11"/>
          </p:nvPr>
        </p:nvSpPr>
        <p:spPr>
          <a:ln/>
        </p:spPr>
        <p:txBody>
          <a:bodyPr/>
          <a:lstStyle>
            <a:lvl1pPr>
              <a:defRPr/>
            </a:lvl1pPr>
          </a:lstStyle>
          <a:p>
            <a:pPr>
              <a:defRPr/>
            </a:pPr>
            <a:fld id="{4F5AF1DF-C3E1-43AA-85C9-843460EAA879}" type="slidenum">
              <a:rPr lang="hu-HU"/>
              <a:pPr>
                <a:defRPr/>
              </a:pPr>
              <a:t>‹#›</a:t>
            </a:fld>
            <a:endParaRPr lang="hu-HU"/>
          </a:p>
        </p:txBody>
      </p:sp>
      <p:sp>
        <p:nvSpPr>
          <p:cNvPr id="6" name="Rectangle 14"/>
          <p:cNvSpPr>
            <a:spLocks noGrp="1" noChangeArrowheads="1"/>
          </p:cNvSpPr>
          <p:nvPr>
            <p:ph type="ftr" sz="quarter" idx="12"/>
          </p:nvPr>
        </p:nvSpPr>
        <p:spPr>
          <a:ln/>
        </p:spPr>
        <p:txBody>
          <a:bodyPr/>
          <a:lstStyle>
            <a:lvl1pPr>
              <a:defRPr/>
            </a:lvl1pPr>
          </a:lstStyle>
          <a:p>
            <a:pPr>
              <a:defRPr/>
            </a:pPr>
            <a:endParaRPr lang="hu-HU"/>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1_Címdia">
    <p:spTree>
      <p:nvGrpSpPr>
        <p:cNvPr id="1" name=""/>
        <p:cNvGrpSpPr/>
        <p:nvPr/>
      </p:nvGrpSpPr>
      <p:grpSpPr>
        <a:xfrm>
          <a:off x="0" y="0"/>
          <a:ext cx="0" cy="0"/>
          <a:chOff x="0" y="0"/>
          <a:chExt cx="0" cy="0"/>
        </a:xfrm>
      </p:grpSpPr>
      <p:sp>
        <p:nvSpPr>
          <p:cNvPr id="2" name="Cím 1"/>
          <p:cNvSpPr>
            <a:spLocks noGrp="1"/>
          </p:cNvSpPr>
          <p:nvPr>
            <p:ph type="ctrTitle"/>
          </p:nvPr>
        </p:nvSpPr>
        <p:spPr>
          <a:xfrm>
            <a:off x="685800" y="2130425"/>
            <a:ext cx="7772400" cy="1470025"/>
          </a:xfrm>
        </p:spPr>
        <p:txBody>
          <a:bodyPr/>
          <a:lstStyle/>
          <a:p>
            <a:r>
              <a:rPr lang="hu-HU" smtClean="0"/>
              <a:t>Mintacím szerkesztése</a:t>
            </a:r>
            <a:endParaRPr lang="hu-HU"/>
          </a:p>
        </p:txBody>
      </p:sp>
      <p:sp>
        <p:nvSpPr>
          <p:cNvPr id="3" name="Alcím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hu-HU" smtClean="0"/>
              <a:t>Alcím mintájának szerkesztése</a:t>
            </a:r>
            <a:endParaRPr lang="hu-HU"/>
          </a:p>
        </p:txBody>
      </p:sp>
      <p:sp>
        <p:nvSpPr>
          <p:cNvPr id="4" name="Rectangle 2"/>
          <p:cNvSpPr>
            <a:spLocks noGrp="1" noChangeArrowheads="1"/>
          </p:cNvSpPr>
          <p:nvPr>
            <p:ph type="dt" sz="half" idx="10"/>
          </p:nvPr>
        </p:nvSpPr>
        <p:spPr>
          <a:ln/>
        </p:spPr>
        <p:txBody>
          <a:bodyPr/>
          <a:lstStyle>
            <a:lvl1pPr>
              <a:defRPr/>
            </a:lvl1pPr>
          </a:lstStyle>
          <a:p>
            <a:pPr>
              <a:defRPr/>
            </a:pPr>
            <a:endParaRPr lang="hu-HU"/>
          </a:p>
        </p:txBody>
      </p:sp>
      <p:sp>
        <p:nvSpPr>
          <p:cNvPr id="5" name="Rectangle 3"/>
          <p:cNvSpPr>
            <a:spLocks noGrp="1" noChangeArrowheads="1"/>
          </p:cNvSpPr>
          <p:nvPr>
            <p:ph type="sldNum" sz="quarter" idx="11"/>
          </p:nvPr>
        </p:nvSpPr>
        <p:spPr>
          <a:ln/>
        </p:spPr>
        <p:txBody>
          <a:bodyPr/>
          <a:lstStyle>
            <a:lvl1pPr>
              <a:defRPr/>
            </a:lvl1pPr>
          </a:lstStyle>
          <a:p>
            <a:pPr>
              <a:defRPr/>
            </a:pPr>
            <a:fld id="{8030A625-AA20-477C-BA30-BD8BF14D11A7}" type="slidenum">
              <a:rPr lang="hu-HU"/>
              <a:pPr>
                <a:defRPr/>
              </a:pPr>
              <a:t>‹#›</a:t>
            </a:fld>
            <a:endParaRPr lang="hu-HU"/>
          </a:p>
        </p:txBody>
      </p:sp>
      <p:sp>
        <p:nvSpPr>
          <p:cNvPr id="6" name="Rectangle 14"/>
          <p:cNvSpPr>
            <a:spLocks noGrp="1" noChangeArrowheads="1"/>
          </p:cNvSpPr>
          <p:nvPr>
            <p:ph type="ftr" sz="quarter" idx="12"/>
          </p:nvPr>
        </p:nvSpPr>
        <p:spPr>
          <a:ln/>
        </p:spPr>
        <p:txBody>
          <a:bodyPr/>
          <a:lstStyle>
            <a:lvl1pPr>
              <a:defRPr/>
            </a:lvl1pPr>
          </a:lstStyle>
          <a:p>
            <a:pPr>
              <a:defRPr/>
            </a:pPr>
            <a:endParaRPr lang="hu-HU"/>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TwoObj" preserve="1">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a:t>Click to edit Master title style</a:t>
            </a:r>
            <a:endParaRPr lang="hu-HU"/>
          </a:p>
        </p:txBody>
      </p:sp>
      <p:sp>
        <p:nvSpPr>
          <p:cNvPr id="3" name="Text Placeholder 2"/>
          <p:cNvSpPr>
            <a:spLocks noGrp="1"/>
          </p:cNvSpPr>
          <p:nvPr>
            <p:ph type="body" sz="half" idx="1"/>
          </p:nvPr>
        </p:nvSpPr>
        <p:spPr>
          <a:xfrm>
            <a:off x="457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hu-HU"/>
          </a:p>
        </p:txBody>
      </p:sp>
      <p:sp>
        <p:nvSpPr>
          <p:cNvPr id="4" name="Content Placeholder 3"/>
          <p:cNvSpPr>
            <a:spLocks noGrp="1"/>
          </p:cNvSpPr>
          <p:nvPr>
            <p:ph sz="quarter" idx="2"/>
          </p:nvPr>
        </p:nvSpPr>
        <p:spPr>
          <a:xfrm>
            <a:off x="4648200" y="1600200"/>
            <a:ext cx="4038600" cy="21859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hu-HU"/>
          </a:p>
        </p:txBody>
      </p:sp>
      <p:sp>
        <p:nvSpPr>
          <p:cNvPr id="5" name="Content Placeholder 4"/>
          <p:cNvSpPr>
            <a:spLocks noGrp="1"/>
          </p:cNvSpPr>
          <p:nvPr>
            <p:ph sz="quarter" idx="3"/>
          </p:nvPr>
        </p:nvSpPr>
        <p:spPr>
          <a:xfrm>
            <a:off x="4648200" y="3938588"/>
            <a:ext cx="4038600" cy="2187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hu-HU"/>
          </a:p>
        </p:txBody>
      </p:sp>
      <p:sp>
        <p:nvSpPr>
          <p:cNvPr id="6" name="Rectangle 2"/>
          <p:cNvSpPr>
            <a:spLocks noGrp="1" noChangeArrowheads="1"/>
          </p:cNvSpPr>
          <p:nvPr>
            <p:ph type="dt" sz="half" idx="10"/>
          </p:nvPr>
        </p:nvSpPr>
        <p:spPr>
          <a:ln/>
        </p:spPr>
        <p:txBody>
          <a:bodyPr/>
          <a:lstStyle>
            <a:lvl1pPr>
              <a:defRPr/>
            </a:lvl1pPr>
          </a:lstStyle>
          <a:p>
            <a:pPr>
              <a:defRPr/>
            </a:pPr>
            <a:endParaRPr lang="hu-HU"/>
          </a:p>
        </p:txBody>
      </p:sp>
      <p:sp>
        <p:nvSpPr>
          <p:cNvPr id="7" name="Rectangle 3"/>
          <p:cNvSpPr>
            <a:spLocks noGrp="1" noChangeArrowheads="1"/>
          </p:cNvSpPr>
          <p:nvPr>
            <p:ph type="sldNum" sz="quarter" idx="11"/>
          </p:nvPr>
        </p:nvSpPr>
        <p:spPr>
          <a:ln/>
        </p:spPr>
        <p:txBody>
          <a:bodyPr/>
          <a:lstStyle>
            <a:lvl1pPr>
              <a:defRPr/>
            </a:lvl1pPr>
          </a:lstStyle>
          <a:p>
            <a:pPr>
              <a:defRPr/>
            </a:pPr>
            <a:fld id="{885AF417-A2A7-4237-A28F-A66C850519FA}" type="slidenum">
              <a:rPr lang="hu-HU"/>
              <a:pPr>
                <a:defRPr/>
              </a:pPr>
              <a:t>‹#›</a:t>
            </a:fld>
            <a:endParaRPr lang="hu-HU"/>
          </a:p>
        </p:txBody>
      </p:sp>
      <p:sp>
        <p:nvSpPr>
          <p:cNvPr id="8" name="Rectangle 14"/>
          <p:cNvSpPr>
            <a:spLocks noGrp="1" noChangeArrowheads="1"/>
          </p:cNvSpPr>
          <p:nvPr>
            <p:ph type="ftr" sz="quarter" idx="12"/>
          </p:nvPr>
        </p:nvSpPr>
        <p:spPr>
          <a:ln/>
        </p:spPr>
        <p:txBody>
          <a:bodyPr/>
          <a:lstStyle>
            <a:lvl1pPr>
              <a:defRPr/>
            </a:lvl1pPr>
          </a:lstStyle>
          <a:p>
            <a:pPr>
              <a:defRPr/>
            </a:pPr>
            <a:endParaRPr lang="hu-HU"/>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ObjOverTx" preserve="1">
  <p:cSld name="Title and 2 Content over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a:t>Click to edit Master title style</a:t>
            </a:r>
            <a:endParaRPr lang="hu-HU"/>
          </a:p>
        </p:txBody>
      </p:sp>
      <p:sp>
        <p:nvSpPr>
          <p:cNvPr id="3" name="Content Placeholder 2"/>
          <p:cNvSpPr>
            <a:spLocks noGrp="1"/>
          </p:cNvSpPr>
          <p:nvPr>
            <p:ph sz="quarter" idx="1"/>
          </p:nvPr>
        </p:nvSpPr>
        <p:spPr>
          <a:xfrm>
            <a:off x="457200" y="1600200"/>
            <a:ext cx="4038600" cy="21859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hu-HU"/>
          </a:p>
        </p:txBody>
      </p:sp>
      <p:sp>
        <p:nvSpPr>
          <p:cNvPr id="4" name="Content Placeholder 3"/>
          <p:cNvSpPr>
            <a:spLocks noGrp="1"/>
          </p:cNvSpPr>
          <p:nvPr>
            <p:ph sz="quarter" idx="2"/>
          </p:nvPr>
        </p:nvSpPr>
        <p:spPr>
          <a:xfrm>
            <a:off x="4648200" y="1600200"/>
            <a:ext cx="4038600" cy="21859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hu-HU"/>
          </a:p>
        </p:txBody>
      </p:sp>
      <p:sp>
        <p:nvSpPr>
          <p:cNvPr id="5" name="Text Placeholder 4"/>
          <p:cNvSpPr>
            <a:spLocks noGrp="1"/>
          </p:cNvSpPr>
          <p:nvPr>
            <p:ph type="body" sz="half" idx="3"/>
          </p:nvPr>
        </p:nvSpPr>
        <p:spPr>
          <a:xfrm>
            <a:off x="457200" y="3938588"/>
            <a:ext cx="8229600" cy="2187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hu-HU"/>
          </a:p>
        </p:txBody>
      </p:sp>
      <p:sp>
        <p:nvSpPr>
          <p:cNvPr id="6" name="Rectangle 2"/>
          <p:cNvSpPr>
            <a:spLocks noGrp="1" noChangeArrowheads="1"/>
          </p:cNvSpPr>
          <p:nvPr>
            <p:ph type="dt" sz="half" idx="10"/>
          </p:nvPr>
        </p:nvSpPr>
        <p:spPr>
          <a:ln/>
        </p:spPr>
        <p:txBody>
          <a:bodyPr/>
          <a:lstStyle>
            <a:lvl1pPr>
              <a:defRPr/>
            </a:lvl1pPr>
          </a:lstStyle>
          <a:p>
            <a:pPr>
              <a:defRPr/>
            </a:pPr>
            <a:endParaRPr lang="hu-HU"/>
          </a:p>
        </p:txBody>
      </p:sp>
      <p:sp>
        <p:nvSpPr>
          <p:cNvPr id="7" name="Rectangle 3"/>
          <p:cNvSpPr>
            <a:spLocks noGrp="1" noChangeArrowheads="1"/>
          </p:cNvSpPr>
          <p:nvPr>
            <p:ph type="sldNum" sz="quarter" idx="11"/>
          </p:nvPr>
        </p:nvSpPr>
        <p:spPr>
          <a:ln/>
        </p:spPr>
        <p:txBody>
          <a:bodyPr/>
          <a:lstStyle>
            <a:lvl1pPr>
              <a:defRPr/>
            </a:lvl1pPr>
          </a:lstStyle>
          <a:p>
            <a:pPr>
              <a:defRPr/>
            </a:pPr>
            <a:fld id="{BEC7D860-9CA5-4C91-89F5-68FA5F431426}" type="slidenum">
              <a:rPr lang="hu-HU"/>
              <a:pPr>
                <a:defRPr/>
              </a:pPr>
              <a:t>‹#›</a:t>
            </a:fld>
            <a:endParaRPr lang="hu-HU"/>
          </a:p>
        </p:txBody>
      </p:sp>
      <p:sp>
        <p:nvSpPr>
          <p:cNvPr id="8" name="Rectangle 14"/>
          <p:cNvSpPr>
            <a:spLocks noGrp="1" noChangeArrowheads="1"/>
          </p:cNvSpPr>
          <p:nvPr>
            <p:ph type="ftr" sz="quarter" idx="12"/>
          </p:nvPr>
        </p:nvSpPr>
        <p:spPr>
          <a:ln/>
        </p:spPr>
        <p:txBody>
          <a:bodyPr/>
          <a:lstStyle>
            <a:lvl1pPr>
              <a:defRPr/>
            </a:lvl1pPr>
          </a:lstStyle>
          <a:p>
            <a:pPr>
              <a:defRPr/>
            </a:pPr>
            <a:endParaRPr lang="hu-HU"/>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xAndObj">
  <p:cSld name="Cím, szöveg és tartalom">
    <p:spTree>
      <p:nvGrpSpPr>
        <p:cNvPr id="1" name=""/>
        <p:cNvGrpSpPr/>
        <p:nvPr/>
      </p:nvGrpSpPr>
      <p:grpSpPr>
        <a:xfrm>
          <a:off x="0" y="0"/>
          <a:ext cx="0" cy="0"/>
          <a:chOff x="0" y="0"/>
          <a:chExt cx="0" cy="0"/>
        </a:xfrm>
      </p:grpSpPr>
      <p:sp>
        <p:nvSpPr>
          <p:cNvPr id="2" name="Cím 1"/>
          <p:cNvSpPr>
            <a:spLocks noGrp="1"/>
          </p:cNvSpPr>
          <p:nvPr>
            <p:ph type="title"/>
          </p:nvPr>
        </p:nvSpPr>
        <p:spPr>
          <a:xfrm>
            <a:off x="457200" y="274638"/>
            <a:ext cx="8229600" cy="1143000"/>
          </a:xfrm>
        </p:spPr>
        <p:txBody>
          <a:bodyPr/>
          <a:lstStyle/>
          <a:p>
            <a:r>
              <a:rPr lang="hu-HU" smtClean="0"/>
              <a:t>Mintacím szerkesztése</a:t>
            </a:r>
            <a:endParaRPr lang="hu-HU"/>
          </a:p>
        </p:txBody>
      </p:sp>
      <p:sp>
        <p:nvSpPr>
          <p:cNvPr id="3" name="Szöveg helye 2"/>
          <p:cNvSpPr>
            <a:spLocks noGrp="1"/>
          </p:cNvSpPr>
          <p:nvPr>
            <p:ph type="body" sz="half" idx="1"/>
          </p:nvPr>
        </p:nvSpPr>
        <p:spPr>
          <a:xfrm>
            <a:off x="457200" y="1600200"/>
            <a:ext cx="4038600" cy="4525963"/>
          </a:xfrm>
        </p:spPr>
        <p:txBody>
          <a:body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4" name="Tartalom helye 3"/>
          <p:cNvSpPr>
            <a:spLocks noGrp="1"/>
          </p:cNvSpPr>
          <p:nvPr>
            <p:ph sz="half" idx="2"/>
          </p:nvPr>
        </p:nvSpPr>
        <p:spPr>
          <a:xfrm>
            <a:off x="4648200" y="1600200"/>
            <a:ext cx="4038600" cy="4525963"/>
          </a:xfrm>
        </p:spPr>
        <p:txBody>
          <a:body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5" name="Dátum helye 4"/>
          <p:cNvSpPr>
            <a:spLocks noGrp="1"/>
          </p:cNvSpPr>
          <p:nvPr>
            <p:ph type="dt" sz="half" idx="10"/>
          </p:nvPr>
        </p:nvSpPr>
        <p:spPr/>
        <p:txBody>
          <a:bodyPr/>
          <a:lstStyle>
            <a:lvl1pPr>
              <a:defRPr/>
            </a:lvl1pPr>
          </a:lstStyle>
          <a:p>
            <a:pPr>
              <a:defRPr/>
            </a:pPr>
            <a:endParaRPr lang="hu-HU" altLang="hu-HU"/>
          </a:p>
        </p:txBody>
      </p:sp>
      <p:sp>
        <p:nvSpPr>
          <p:cNvPr id="6" name="Dia számának helye 5"/>
          <p:cNvSpPr>
            <a:spLocks noGrp="1"/>
          </p:cNvSpPr>
          <p:nvPr>
            <p:ph type="sldNum" sz="quarter" idx="11"/>
          </p:nvPr>
        </p:nvSpPr>
        <p:spPr/>
        <p:txBody>
          <a:bodyPr/>
          <a:lstStyle>
            <a:lvl1pPr>
              <a:defRPr/>
            </a:lvl1pPr>
          </a:lstStyle>
          <a:p>
            <a:pPr>
              <a:defRPr/>
            </a:pPr>
            <a:fld id="{A4B785B2-9D5C-4686-8FF0-9C5BEB31E3A0}" type="slidenum">
              <a:rPr lang="hu-HU" altLang="hu-HU"/>
              <a:pPr>
                <a:defRPr/>
              </a:pPr>
              <a:t>‹#›</a:t>
            </a:fld>
            <a:endParaRPr lang="hu-HU" altLang="hu-HU"/>
          </a:p>
        </p:txBody>
      </p:sp>
      <p:sp>
        <p:nvSpPr>
          <p:cNvPr id="7" name="Élőláb helye 6"/>
          <p:cNvSpPr>
            <a:spLocks noGrp="1"/>
          </p:cNvSpPr>
          <p:nvPr>
            <p:ph type="ftr" sz="quarter" idx="12"/>
          </p:nvPr>
        </p:nvSpPr>
        <p:spPr/>
        <p:txBody>
          <a:bodyPr/>
          <a:lstStyle>
            <a:lvl1pPr>
              <a:defRPr/>
            </a:lvl1pPr>
          </a:lstStyle>
          <a:p>
            <a:pPr>
              <a:defRPr/>
            </a:pPr>
            <a:endParaRPr lang="hu-HU" altLang="hu-HU"/>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objAndTwoObj">
  <p:cSld name="Cím, 1 nagy és 2 kisebb tartalomrész">
    <p:spTree>
      <p:nvGrpSpPr>
        <p:cNvPr id="1" name=""/>
        <p:cNvGrpSpPr/>
        <p:nvPr/>
      </p:nvGrpSpPr>
      <p:grpSpPr>
        <a:xfrm>
          <a:off x="0" y="0"/>
          <a:ext cx="0" cy="0"/>
          <a:chOff x="0" y="0"/>
          <a:chExt cx="0" cy="0"/>
        </a:xfrm>
      </p:grpSpPr>
      <p:sp>
        <p:nvSpPr>
          <p:cNvPr id="2" name="Cím 1"/>
          <p:cNvSpPr>
            <a:spLocks noGrp="1"/>
          </p:cNvSpPr>
          <p:nvPr>
            <p:ph type="title"/>
          </p:nvPr>
        </p:nvSpPr>
        <p:spPr>
          <a:xfrm>
            <a:off x="457200" y="274638"/>
            <a:ext cx="8229600" cy="1143000"/>
          </a:xfrm>
        </p:spPr>
        <p:txBody>
          <a:bodyPr/>
          <a:lstStyle/>
          <a:p>
            <a:r>
              <a:rPr lang="hu-HU" smtClean="0"/>
              <a:t>Mintacím szerkesztése</a:t>
            </a:r>
            <a:endParaRPr lang="hu-HU"/>
          </a:p>
        </p:txBody>
      </p:sp>
      <p:sp>
        <p:nvSpPr>
          <p:cNvPr id="3" name="Tartalom helye 2"/>
          <p:cNvSpPr>
            <a:spLocks noGrp="1"/>
          </p:cNvSpPr>
          <p:nvPr>
            <p:ph sz="half" idx="1"/>
          </p:nvPr>
        </p:nvSpPr>
        <p:spPr>
          <a:xfrm>
            <a:off x="457200" y="1600200"/>
            <a:ext cx="4038600" cy="4525963"/>
          </a:xfrm>
        </p:spPr>
        <p:txBody>
          <a:body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4" name="Tartalom helye 3"/>
          <p:cNvSpPr>
            <a:spLocks noGrp="1"/>
          </p:cNvSpPr>
          <p:nvPr>
            <p:ph sz="quarter" idx="2"/>
          </p:nvPr>
        </p:nvSpPr>
        <p:spPr>
          <a:xfrm>
            <a:off x="4648200" y="1600200"/>
            <a:ext cx="4038600" cy="2185988"/>
          </a:xfrm>
        </p:spPr>
        <p:txBody>
          <a:body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5" name="Tartalom helye 4"/>
          <p:cNvSpPr>
            <a:spLocks noGrp="1"/>
          </p:cNvSpPr>
          <p:nvPr>
            <p:ph sz="quarter" idx="3"/>
          </p:nvPr>
        </p:nvSpPr>
        <p:spPr>
          <a:xfrm>
            <a:off x="4648200" y="3938588"/>
            <a:ext cx="4038600" cy="2187575"/>
          </a:xfrm>
        </p:spPr>
        <p:txBody>
          <a:body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6" name="Dátum helye 5"/>
          <p:cNvSpPr>
            <a:spLocks noGrp="1"/>
          </p:cNvSpPr>
          <p:nvPr>
            <p:ph type="dt" sz="half" idx="10"/>
          </p:nvPr>
        </p:nvSpPr>
        <p:spPr/>
        <p:txBody>
          <a:bodyPr/>
          <a:lstStyle>
            <a:lvl1pPr>
              <a:defRPr/>
            </a:lvl1pPr>
          </a:lstStyle>
          <a:p>
            <a:pPr>
              <a:defRPr/>
            </a:pPr>
            <a:endParaRPr lang="hu-HU" altLang="hu-HU"/>
          </a:p>
        </p:txBody>
      </p:sp>
      <p:sp>
        <p:nvSpPr>
          <p:cNvPr id="7" name="Dia számának helye 6"/>
          <p:cNvSpPr>
            <a:spLocks noGrp="1"/>
          </p:cNvSpPr>
          <p:nvPr>
            <p:ph type="sldNum" sz="quarter" idx="11"/>
          </p:nvPr>
        </p:nvSpPr>
        <p:spPr/>
        <p:txBody>
          <a:bodyPr/>
          <a:lstStyle>
            <a:lvl1pPr>
              <a:defRPr/>
            </a:lvl1pPr>
          </a:lstStyle>
          <a:p>
            <a:pPr>
              <a:defRPr/>
            </a:pPr>
            <a:fld id="{3AF2DC39-B51A-41D8-BC8D-42FB57559E3C}" type="slidenum">
              <a:rPr lang="hu-HU" altLang="hu-HU"/>
              <a:pPr>
                <a:defRPr/>
              </a:pPr>
              <a:t>‹#›</a:t>
            </a:fld>
            <a:endParaRPr lang="hu-HU" altLang="hu-HU"/>
          </a:p>
        </p:txBody>
      </p:sp>
      <p:sp>
        <p:nvSpPr>
          <p:cNvPr id="8" name="Élőláb helye 7"/>
          <p:cNvSpPr>
            <a:spLocks noGrp="1"/>
          </p:cNvSpPr>
          <p:nvPr>
            <p:ph type="ftr" sz="quarter" idx="12"/>
          </p:nvPr>
        </p:nvSpPr>
        <p:spPr/>
        <p:txBody>
          <a:bodyPr/>
          <a:lstStyle>
            <a:lvl1pPr>
              <a:defRPr/>
            </a:lvl1pPr>
          </a:lstStyle>
          <a:p>
            <a:pPr>
              <a:defRPr/>
            </a:pPr>
            <a:endParaRPr lang="hu-HU" altLang="hu-HU"/>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fourObj">
  <p:cSld name="Cím és 4 tartalomrész">
    <p:spTree>
      <p:nvGrpSpPr>
        <p:cNvPr id="1" name=""/>
        <p:cNvGrpSpPr/>
        <p:nvPr/>
      </p:nvGrpSpPr>
      <p:grpSpPr>
        <a:xfrm>
          <a:off x="0" y="0"/>
          <a:ext cx="0" cy="0"/>
          <a:chOff x="0" y="0"/>
          <a:chExt cx="0" cy="0"/>
        </a:xfrm>
      </p:grpSpPr>
      <p:sp>
        <p:nvSpPr>
          <p:cNvPr id="2" name="Cím 1"/>
          <p:cNvSpPr>
            <a:spLocks noGrp="1"/>
          </p:cNvSpPr>
          <p:nvPr>
            <p:ph type="title" sz="quarter"/>
          </p:nvPr>
        </p:nvSpPr>
        <p:spPr>
          <a:xfrm>
            <a:off x="457200" y="274638"/>
            <a:ext cx="8229600" cy="1143000"/>
          </a:xfrm>
        </p:spPr>
        <p:txBody>
          <a:bodyPr/>
          <a:lstStyle/>
          <a:p>
            <a:r>
              <a:rPr lang="hu-HU" smtClean="0"/>
              <a:t>Mintacím szerkesztése</a:t>
            </a:r>
            <a:endParaRPr lang="hu-HU"/>
          </a:p>
        </p:txBody>
      </p:sp>
      <p:sp>
        <p:nvSpPr>
          <p:cNvPr id="3" name="Tartalom helye 2"/>
          <p:cNvSpPr>
            <a:spLocks noGrp="1"/>
          </p:cNvSpPr>
          <p:nvPr>
            <p:ph sz="quarter" idx="1"/>
          </p:nvPr>
        </p:nvSpPr>
        <p:spPr>
          <a:xfrm>
            <a:off x="457200" y="1600200"/>
            <a:ext cx="4038600" cy="2185988"/>
          </a:xfrm>
        </p:spPr>
        <p:txBody>
          <a:body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4" name="Tartalom helye 3"/>
          <p:cNvSpPr>
            <a:spLocks noGrp="1"/>
          </p:cNvSpPr>
          <p:nvPr>
            <p:ph sz="quarter" idx="2"/>
          </p:nvPr>
        </p:nvSpPr>
        <p:spPr>
          <a:xfrm>
            <a:off x="4648200" y="1600200"/>
            <a:ext cx="4038600" cy="2185988"/>
          </a:xfrm>
        </p:spPr>
        <p:txBody>
          <a:body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5" name="Tartalom helye 4"/>
          <p:cNvSpPr>
            <a:spLocks noGrp="1"/>
          </p:cNvSpPr>
          <p:nvPr>
            <p:ph sz="quarter" idx="3"/>
          </p:nvPr>
        </p:nvSpPr>
        <p:spPr>
          <a:xfrm>
            <a:off x="457200" y="3938588"/>
            <a:ext cx="4038600" cy="2187575"/>
          </a:xfrm>
        </p:spPr>
        <p:txBody>
          <a:body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6" name="Tartalom helye 5"/>
          <p:cNvSpPr>
            <a:spLocks noGrp="1"/>
          </p:cNvSpPr>
          <p:nvPr>
            <p:ph sz="quarter" idx="4"/>
          </p:nvPr>
        </p:nvSpPr>
        <p:spPr>
          <a:xfrm>
            <a:off x="4648200" y="3938588"/>
            <a:ext cx="4038600" cy="2187575"/>
          </a:xfrm>
        </p:spPr>
        <p:txBody>
          <a:body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7" name="Dátum helye 6"/>
          <p:cNvSpPr>
            <a:spLocks noGrp="1"/>
          </p:cNvSpPr>
          <p:nvPr>
            <p:ph type="dt" sz="half" idx="10"/>
          </p:nvPr>
        </p:nvSpPr>
        <p:spPr/>
        <p:txBody>
          <a:bodyPr/>
          <a:lstStyle>
            <a:lvl1pPr>
              <a:defRPr/>
            </a:lvl1pPr>
          </a:lstStyle>
          <a:p>
            <a:pPr>
              <a:defRPr/>
            </a:pPr>
            <a:endParaRPr lang="hu-HU" altLang="hu-HU"/>
          </a:p>
        </p:txBody>
      </p:sp>
      <p:sp>
        <p:nvSpPr>
          <p:cNvPr id="8" name="Dia számának helye 7"/>
          <p:cNvSpPr>
            <a:spLocks noGrp="1"/>
          </p:cNvSpPr>
          <p:nvPr>
            <p:ph type="sldNum" sz="quarter" idx="11"/>
          </p:nvPr>
        </p:nvSpPr>
        <p:spPr/>
        <p:txBody>
          <a:bodyPr/>
          <a:lstStyle>
            <a:lvl1pPr>
              <a:defRPr/>
            </a:lvl1pPr>
          </a:lstStyle>
          <a:p>
            <a:pPr>
              <a:defRPr/>
            </a:pPr>
            <a:fld id="{6172ED13-683B-40EB-811C-C17BE33770C0}" type="slidenum">
              <a:rPr lang="hu-HU" altLang="hu-HU"/>
              <a:pPr>
                <a:defRPr/>
              </a:pPr>
              <a:t>‹#›</a:t>
            </a:fld>
            <a:endParaRPr lang="hu-HU" altLang="hu-HU"/>
          </a:p>
        </p:txBody>
      </p:sp>
      <p:sp>
        <p:nvSpPr>
          <p:cNvPr id="9" name="Élőláb helye 8"/>
          <p:cNvSpPr>
            <a:spLocks noGrp="1"/>
          </p:cNvSpPr>
          <p:nvPr>
            <p:ph type="ftr" sz="quarter" idx="12"/>
          </p:nvPr>
        </p:nvSpPr>
        <p:spPr/>
        <p:txBody>
          <a:bodyPr/>
          <a:lstStyle>
            <a:lvl1pPr>
              <a:defRPr/>
            </a:lvl1pPr>
          </a:lstStyle>
          <a:p>
            <a:pPr>
              <a:defRPr/>
            </a:pPr>
            <a:endParaRPr lang="hu-HU" altLang="hu-HU"/>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ObjAndObj">
  <p:cSld name="Cím, 2 kisebb és 1 nagy tartalomrész">
    <p:spTree>
      <p:nvGrpSpPr>
        <p:cNvPr id="1" name=""/>
        <p:cNvGrpSpPr/>
        <p:nvPr/>
      </p:nvGrpSpPr>
      <p:grpSpPr>
        <a:xfrm>
          <a:off x="0" y="0"/>
          <a:ext cx="0" cy="0"/>
          <a:chOff x="0" y="0"/>
          <a:chExt cx="0" cy="0"/>
        </a:xfrm>
      </p:grpSpPr>
      <p:sp>
        <p:nvSpPr>
          <p:cNvPr id="2" name="Cím 1"/>
          <p:cNvSpPr>
            <a:spLocks noGrp="1"/>
          </p:cNvSpPr>
          <p:nvPr>
            <p:ph type="title"/>
          </p:nvPr>
        </p:nvSpPr>
        <p:spPr>
          <a:xfrm>
            <a:off x="457200" y="274638"/>
            <a:ext cx="8229600" cy="1143000"/>
          </a:xfrm>
        </p:spPr>
        <p:txBody>
          <a:bodyPr/>
          <a:lstStyle/>
          <a:p>
            <a:r>
              <a:rPr lang="hu-HU" smtClean="0"/>
              <a:t>Mintacím szerkesztése</a:t>
            </a:r>
            <a:endParaRPr lang="hu-HU"/>
          </a:p>
        </p:txBody>
      </p:sp>
      <p:sp>
        <p:nvSpPr>
          <p:cNvPr id="3" name="Tartalom helye 2"/>
          <p:cNvSpPr>
            <a:spLocks noGrp="1"/>
          </p:cNvSpPr>
          <p:nvPr>
            <p:ph sz="quarter" idx="1"/>
          </p:nvPr>
        </p:nvSpPr>
        <p:spPr>
          <a:xfrm>
            <a:off x="457200" y="1600200"/>
            <a:ext cx="4038600" cy="2185988"/>
          </a:xfrm>
        </p:spPr>
        <p:txBody>
          <a:body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4" name="Tartalom helye 3"/>
          <p:cNvSpPr>
            <a:spLocks noGrp="1"/>
          </p:cNvSpPr>
          <p:nvPr>
            <p:ph sz="quarter" idx="2"/>
          </p:nvPr>
        </p:nvSpPr>
        <p:spPr>
          <a:xfrm>
            <a:off x="457200" y="3938588"/>
            <a:ext cx="4038600" cy="2187575"/>
          </a:xfrm>
        </p:spPr>
        <p:txBody>
          <a:body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5" name="Tartalom helye 4"/>
          <p:cNvSpPr>
            <a:spLocks noGrp="1"/>
          </p:cNvSpPr>
          <p:nvPr>
            <p:ph sz="half" idx="3"/>
          </p:nvPr>
        </p:nvSpPr>
        <p:spPr>
          <a:xfrm>
            <a:off x="4648200" y="1600200"/>
            <a:ext cx="4038600" cy="4525963"/>
          </a:xfrm>
        </p:spPr>
        <p:txBody>
          <a:body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6" name="Dátum helye 5"/>
          <p:cNvSpPr>
            <a:spLocks noGrp="1"/>
          </p:cNvSpPr>
          <p:nvPr>
            <p:ph type="dt" sz="half" idx="10"/>
          </p:nvPr>
        </p:nvSpPr>
        <p:spPr/>
        <p:txBody>
          <a:bodyPr/>
          <a:lstStyle>
            <a:lvl1pPr>
              <a:defRPr/>
            </a:lvl1pPr>
          </a:lstStyle>
          <a:p>
            <a:pPr>
              <a:defRPr/>
            </a:pPr>
            <a:endParaRPr lang="hu-HU" altLang="hu-HU"/>
          </a:p>
        </p:txBody>
      </p:sp>
      <p:sp>
        <p:nvSpPr>
          <p:cNvPr id="7" name="Dia számának helye 6"/>
          <p:cNvSpPr>
            <a:spLocks noGrp="1"/>
          </p:cNvSpPr>
          <p:nvPr>
            <p:ph type="sldNum" sz="quarter" idx="11"/>
          </p:nvPr>
        </p:nvSpPr>
        <p:spPr/>
        <p:txBody>
          <a:bodyPr/>
          <a:lstStyle>
            <a:lvl1pPr>
              <a:defRPr/>
            </a:lvl1pPr>
          </a:lstStyle>
          <a:p>
            <a:pPr>
              <a:defRPr/>
            </a:pPr>
            <a:fld id="{126E1CEC-2E2D-4DFE-9997-22E86E593A4C}" type="slidenum">
              <a:rPr lang="hu-HU" altLang="hu-HU"/>
              <a:pPr>
                <a:defRPr/>
              </a:pPr>
              <a:t>‹#›</a:t>
            </a:fld>
            <a:endParaRPr lang="hu-HU" altLang="hu-HU"/>
          </a:p>
        </p:txBody>
      </p:sp>
      <p:sp>
        <p:nvSpPr>
          <p:cNvPr id="8" name="Élőláb helye 7"/>
          <p:cNvSpPr>
            <a:spLocks noGrp="1"/>
          </p:cNvSpPr>
          <p:nvPr>
            <p:ph type="ftr" sz="quarter" idx="12"/>
          </p:nvPr>
        </p:nvSpPr>
        <p:spPr/>
        <p:txBody>
          <a:bodyPr/>
          <a:lstStyle>
            <a:lvl1pPr>
              <a:defRPr/>
            </a:lvl1pPr>
          </a:lstStyle>
          <a:p>
            <a:pPr>
              <a:defRPr/>
            </a:pPr>
            <a:endParaRPr lang="hu-HU" altLang="hu-HU"/>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title" preserve="1">
  <p:cSld name="Címdia">
    <p:spTree>
      <p:nvGrpSpPr>
        <p:cNvPr id="1" name=""/>
        <p:cNvGrpSpPr/>
        <p:nvPr/>
      </p:nvGrpSpPr>
      <p:grpSpPr>
        <a:xfrm>
          <a:off x="0" y="0"/>
          <a:ext cx="0" cy="0"/>
          <a:chOff x="0" y="0"/>
          <a:chExt cx="0" cy="0"/>
        </a:xfrm>
      </p:grpSpPr>
      <p:grpSp>
        <p:nvGrpSpPr>
          <p:cNvPr id="4" name="Group 2"/>
          <p:cNvGrpSpPr>
            <a:grpSpLocks/>
          </p:cNvGrpSpPr>
          <p:nvPr/>
        </p:nvGrpSpPr>
        <p:grpSpPr bwMode="auto">
          <a:xfrm>
            <a:off x="0" y="0"/>
            <a:ext cx="9140825" cy="6850063"/>
            <a:chOff x="0" y="0"/>
            <a:chExt cx="5758" cy="4315"/>
          </a:xfrm>
        </p:grpSpPr>
        <p:grpSp>
          <p:nvGrpSpPr>
            <p:cNvPr id="5" name="Group 3"/>
            <p:cNvGrpSpPr>
              <a:grpSpLocks/>
            </p:cNvGrpSpPr>
            <p:nvPr userDrawn="1"/>
          </p:nvGrpSpPr>
          <p:grpSpPr bwMode="auto">
            <a:xfrm>
              <a:off x="1728" y="2230"/>
              <a:ext cx="4027" cy="2085"/>
              <a:chOff x="1728" y="2230"/>
              <a:chExt cx="4027" cy="2085"/>
            </a:xfrm>
          </p:grpSpPr>
          <p:sp>
            <p:nvSpPr>
              <p:cNvPr id="8" name="Freeform 4"/>
              <p:cNvSpPr>
                <a:spLocks/>
              </p:cNvSpPr>
              <p:nvPr/>
            </p:nvSpPr>
            <p:spPr bwMode="hidden">
              <a:xfrm>
                <a:off x="1728" y="2644"/>
                <a:ext cx="2882" cy="1671"/>
              </a:xfrm>
              <a:custGeom>
                <a:avLst/>
                <a:gdLst>
                  <a:gd name="T0" fmla="*/ 2740 w 2882"/>
                  <a:gd name="T1" fmla="*/ 528 h 1671"/>
                  <a:gd name="T2" fmla="*/ 2632 w 2882"/>
                  <a:gd name="T3" fmla="*/ 484 h 1671"/>
                  <a:gd name="T4" fmla="*/ 2480 w 2882"/>
                  <a:gd name="T5" fmla="*/ 424 h 1671"/>
                  <a:gd name="T6" fmla="*/ 2203 w 2882"/>
                  <a:gd name="T7" fmla="*/ 343 h 1671"/>
                  <a:gd name="T8" fmla="*/ 1970 w 2882"/>
                  <a:gd name="T9" fmla="*/ 277 h 1671"/>
                  <a:gd name="T10" fmla="*/ 1807 w 2882"/>
                  <a:gd name="T11" fmla="*/ 212 h 1671"/>
                  <a:gd name="T12" fmla="*/ 1693 w 2882"/>
                  <a:gd name="T13" fmla="*/ 152 h 1671"/>
                  <a:gd name="T14" fmla="*/ 1628 w 2882"/>
                  <a:gd name="T15" fmla="*/ 103 h 1671"/>
                  <a:gd name="T16" fmla="*/ 1590 w 2882"/>
                  <a:gd name="T17" fmla="*/ 60 h 1671"/>
                  <a:gd name="T18" fmla="*/ 1579 w 2882"/>
                  <a:gd name="T19" fmla="*/ 27 h 1671"/>
                  <a:gd name="T20" fmla="*/ 1585 w 2882"/>
                  <a:gd name="T21" fmla="*/ 0 h 1671"/>
                  <a:gd name="T22" fmla="*/ 1557 w 2882"/>
                  <a:gd name="T23" fmla="*/ 49 h 1671"/>
                  <a:gd name="T24" fmla="*/ 1568 w 2882"/>
                  <a:gd name="T25" fmla="*/ 98 h 1671"/>
                  <a:gd name="T26" fmla="*/ 1617 w 2882"/>
                  <a:gd name="T27" fmla="*/ 141 h 1671"/>
                  <a:gd name="T28" fmla="*/ 1688 w 2882"/>
                  <a:gd name="T29" fmla="*/ 185 h 1671"/>
                  <a:gd name="T30" fmla="*/ 1791 w 2882"/>
                  <a:gd name="T31" fmla="*/ 228 h 1671"/>
                  <a:gd name="T32" fmla="*/ 2040 w 2882"/>
                  <a:gd name="T33" fmla="*/ 310 h 1671"/>
                  <a:gd name="T34" fmla="*/ 2285 w 2882"/>
                  <a:gd name="T35" fmla="*/ 381 h 1671"/>
                  <a:gd name="T36" fmla="*/ 2464 w 2882"/>
                  <a:gd name="T37" fmla="*/ 435 h 1671"/>
                  <a:gd name="T38" fmla="*/ 2605 w 2882"/>
                  <a:gd name="T39" fmla="*/ 484 h 1671"/>
                  <a:gd name="T40" fmla="*/ 2708 w 2882"/>
                  <a:gd name="T41" fmla="*/ 528 h 1671"/>
                  <a:gd name="T42" fmla="*/ 2768 w 2882"/>
                  <a:gd name="T43" fmla="*/ 560 h 1671"/>
                  <a:gd name="T44" fmla="*/ 2795 w 2882"/>
                  <a:gd name="T45" fmla="*/ 593 h 1671"/>
                  <a:gd name="T46" fmla="*/ 2795 w 2882"/>
                  <a:gd name="T47" fmla="*/ 642 h 1671"/>
                  <a:gd name="T48" fmla="*/ 2762 w 2882"/>
                  <a:gd name="T49" fmla="*/ 691 h 1671"/>
                  <a:gd name="T50" fmla="*/ 2692 w 2882"/>
                  <a:gd name="T51" fmla="*/ 735 h 1671"/>
                  <a:gd name="T52" fmla="*/ 2589 w 2882"/>
                  <a:gd name="T53" fmla="*/ 778 h 1671"/>
                  <a:gd name="T54" fmla="*/ 2458 w 2882"/>
                  <a:gd name="T55" fmla="*/ 822 h 1671"/>
                  <a:gd name="T56" fmla="*/ 2301 w 2882"/>
                  <a:gd name="T57" fmla="*/ 865 h 1671"/>
                  <a:gd name="T58" fmla="*/ 2030 w 2882"/>
                  <a:gd name="T59" fmla="*/ 930 h 1671"/>
                  <a:gd name="T60" fmla="*/ 1606 w 2882"/>
                  <a:gd name="T61" fmla="*/ 1034 h 1671"/>
                  <a:gd name="T62" fmla="*/ 1145 w 2882"/>
                  <a:gd name="T63" fmla="*/ 1164 h 1671"/>
                  <a:gd name="T64" fmla="*/ 673 w 2882"/>
                  <a:gd name="T65" fmla="*/ 1328 h 1671"/>
                  <a:gd name="T66" fmla="*/ 217 w 2882"/>
                  <a:gd name="T67" fmla="*/ 1545 h 1671"/>
                  <a:gd name="T68" fmla="*/ 353 w 2882"/>
                  <a:gd name="T69" fmla="*/ 1671 h 1671"/>
                  <a:gd name="T70" fmla="*/ 754 w 2882"/>
                  <a:gd name="T71" fmla="*/ 1469 h 1671"/>
                  <a:gd name="T72" fmla="*/ 1145 w 2882"/>
                  <a:gd name="T73" fmla="*/ 1311 h 1671"/>
                  <a:gd name="T74" fmla="*/ 1519 w 2882"/>
                  <a:gd name="T75" fmla="*/ 1186 h 1671"/>
                  <a:gd name="T76" fmla="*/ 1861 w 2882"/>
                  <a:gd name="T77" fmla="*/ 1083 h 1671"/>
                  <a:gd name="T78" fmla="*/ 2165 w 2882"/>
                  <a:gd name="T79" fmla="*/ 1007 h 1671"/>
                  <a:gd name="T80" fmla="*/ 2426 w 2882"/>
                  <a:gd name="T81" fmla="*/ 947 h 1671"/>
                  <a:gd name="T82" fmla="*/ 2626 w 2882"/>
                  <a:gd name="T83" fmla="*/ 892 h 1671"/>
                  <a:gd name="T84" fmla="*/ 2762 w 2882"/>
                  <a:gd name="T85" fmla="*/ 838 h 1671"/>
                  <a:gd name="T86" fmla="*/ 2827 w 2882"/>
                  <a:gd name="T87" fmla="*/ 794 h 1671"/>
                  <a:gd name="T88" fmla="*/ 2865 w 2882"/>
                  <a:gd name="T89" fmla="*/ 745 h 1671"/>
                  <a:gd name="T90" fmla="*/ 2882 w 2882"/>
                  <a:gd name="T91" fmla="*/ 702 h 1671"/>
                  <a:gd name="T92" fmla="*/ 2854 w 2882"/>
                  <a:gd name="T93" fmla="*/ 620 h 1671"/>
                  <a:gd name="T94" fmla="*/ 2800 w 2882"/>
                  <a:gd name="T95" fmla="*/ 560 h 1671"/>
                  <a:gd name="T96" fmla="*/ 2773 w 2882"/>
                  <a:gd name="T97" fmla="*/ 544 h 16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2882" h="1671">
                    <a:moveTo>
                      <a:pt x="2773" y="544"/>
                    </a:moveTo>
                    <a:lnTo>
                      <a:pt x="2740" y="528"/>
                    </a:lnTo>
                    <a:lnTo>
                      <a:pt x="2692" y="506"/>
                    </a:lnTo>
                    <a:lnTo>
                      <a:pt x="2632" y="484"/>
                    </a:lnTo>
                    <a:lnTo>
                      <a:pt x="2561" y="457"/>
                    </a:lnTo>
                    <a:lnTo>
                      <a:pt x="2480" y="424"/>
                    </a:lnTo>
                    <a:lnTo>
                      <a:pt x="2388" y="397"/>
                    </a:lnTo>
                    <a:lnTo>
                      <a:pt x="2203" y="343"/>
                    </a:lnTo>
                    <a:lnTo>
                      <a:pt x="2078" y="310"/>
                    </a:lnTo>
                    <a:lnTo>
                      <a:pt x="1970" y="277"/>
                    </a:lnTo>
                    <a:lnTo>
                      <a:pt x="1878" y="245"/>
                    </a:lnTo>
                    <a:lnTo>
                      <a:pt x="1807" y="212"/>
                    </a:lnTo>
                    <a:lnTo>
                      <a:pt x="1742" y="179"/>
                    </a:lnTo>
                    <a:lnTo>
                      <a:pt x="1693" y="152"/>
                    </a:lnTo>
                    <a:lnTo>
                      <a:pt x="1655" y="125"/>
                    </a:lnTo>
                    <a:lnTo>
                      <a:pt x="1628" y="103"/>
                    </a:lnTo>
                    <a:lnTo>
                      <a:pt x="1606" y="81"/>
                    </a:lnTo>
                    <a:lnTo>
                      <a:pt x="1590" y="60"/>
                    </a:lnTo>
                    <a:lnTo>
                      <a:pt x="1585" y="43"/>
                    </a:lnTo>
                    <a:lnTo>
                      <a:pt x="1579" y="27"/>
                    </a:lnTo>
                    <a:lnTo>
                      <a:pt x="1585" y="5"/>
                    </a:lnTo>
                    <a:lnTo>
                      <a:pt x="1585" y="0"/>
                    </a:lnTo>
                    <a:lnTo>
                      <a:pt x="1568" y="27"/>
                    </a:lnTo>
                    <a:lnTo>
                      <a:pt x="1557" y="49"/>
                    </a:lnTo>
                    <a:lnTo>
                      <a:pt x="1557" y="76"/>
                    </a:lnTo>
                    <a:lnTo>
                      <a:pt x="1568" y="98"/>
                    </a:lnTo>
                    <a:lnTo>
                      <a:pt x="1590" y="120"/>
                    </a:lnTo>
                    <a:lnTo>
                      <a:pt x="1617" y="141"/>
                    </a:lnTo>
                    <a:lnTo>
                      <a:pt x="1650" y="163"/>
                    </a:lnTo>
                    <a:lnTo>
                      <a:pt x="1688" y="185"/>
                    </a:lnTo>
                    <a:lnTo>
                      <a:pt x="1737" y="207"/>
                    </a:lnTo>
                    <a:lnTo>
                      <a:pt x="1791" y="228"/>
                    </a:lnTo>
                    <a:lnTo>
                      <a:pt x="1905" y="267"/>
                    </a:lnTo>
                    <a:lnTo>
                      <a:pt x="2040" y="310"/>
                    </a:lnTo>
                    <a:lnTo>
                      <a:pt x="2182" y="348"/>
                    </a:lnTo>
                    <a:lnTo>
                      <a:pt x="2285" y="381"/>
                    </a:lnTo>
                    <a:lnTo>
                      <a:pt x="2382" y="408"/>
                    </a:lnTo>
                    <a:lnTo>
                      <a:pt x="2464" y="435"/>
                    </a:lnTo>
                    <a:lnTo>
                      <a:pt x="2540" y="462"/>
                    </a:lnTo>
                    <a:lnTo>
                      <a:pt x="2605" y="484"/>
                    </a:lnTo>
                    <a:lnTo>
                      <a:pt x="2659" y="506"/>
                    </a:lnTo>
                    <a:lnTo>
                      <a:pt x="2708" y="528"/>
                    </a:lnTo>
                    <a:lnTo>
                      <a:pt x="2740" y="544"/>
                    </a:lnTo>
                    <a:lnTo>
                      <a:pt x="2768" y="560"/>
                    </a:lnTo>
                    <a:lnTo>
                      <a:pt x="2784" y="577"/>
                    </a:lnTo>
                    <a:lnTo>
                      <a:pt x="2795" y="593"/>
                    </a:lnTo>
                    <a:lnTo>
                      <a:pt x="2800" y="615"/>
                    </a:lnTo>
                    <a:lnTo>
                      <a:pt x="2795" y="642"/>
                    </a:lnTo>
                    <a:lnTo>
                      <a:pt x="2784" y="664"/>
                    </a:lnTo>
                    <a:lnTo>
                      <a:pt x="2762" y="691"/>
                    </a:lnTo>
                    <a:lnTo>
                      <a:pt x="2730" y="713"/>
                    </a:lnTo>
                    <a:lnTo>
                      <a:pt x="2692" y="735"/>
                    </a:lnTo>
                    <a:lnTo>
                      <a:pt x="2643" y="756"/>
                    </a:lnTo>
                    <a:lnTo>
                      <a:pt x="2589" y="778"/>
                    </a:lnTo>
                    <a:lnTo>
                      <a:pt x="2529" y="800"/>
                    </a:lnTo>
                    <a:lnTo>
                      <a:pt x="2458" y="822"/>
                    </a:lnTo>
                    <a:lnTo>
                      <a:pt x="2382" y="843"/>
                    </a:lnTo>
                    <a:lnTo>
                      <a:pt x="2301" y="865"/>
                    </a:lnTo>
                    <a:lnTo>
                      <a:pt x="2214" y="887"/>
                    </a:lnTo>
                    <a:lnTo>
                      <a:pt x="2030" y="930"/>
                    </a:lnTo>
                    <a:lnTo>
                      <a:pt x="1823" y="979"/>
                    </a:lnTo>
                    <a:lnTo>
                      <a:pt x="1606" y="1034"/>
                    </a:lnTo>
                    <a:lnTo>
                      <a:pt x="1378" y="1094"/>
                    </a:lnTo>
                    <a:lnTo>
                      <a:pt x="1145" y="1164"/>
                    </a:lnTo>
                    <a:lnTo>
                      <a:pt x="912" y="1241"/>
                    </a:lnTo>
                    <a:lnTo>
                      <a:pt x="673" y="1328"/>
                    </a:lnTo>
                    <a:lnTo>
                      <a:pt x="440" y="1431"/>
                    </a:lnTo>
                    <a:lnTo>
                      <a:pt x="217" y="1545"/>
                    </a:lnTo>
                    <a:lnTo>
                      <a:pt x="0" y="1671"/>
                    </a:lnTo>
                    <a:lnTo>
                      <a:pt x="353" y="1671"/>
                    </a:lnTo>
                    <a:lnTo>
                      <a:pt x="554" y="1567"/>
                    </a:lnTo>
                    <a:lnTo>
                      <a:pt x="754" y="1469"/>
                    </a:lnTo>
                    <a:lnTo>
                      <a:pt x="955" y="1388"/>
                    </a:lnTo>
                    <a:lnTo>
                      <a:pt x="1145" y="1311"/>
                    </a:lnTo>
                    <a:lnTo>
                      <a:pt x="1335" y="1241"/>
                    </a:lnTo>
                    <a:lnTo>
                      <a:pt x="1519" y="1186"/>
                    </a:lnTo>
                    <a:lnTo>
                      <a:pt x="1693" y="1132"/>
                    </a:lnTo>
                    <a:lnTo>
                      <a:pt x="1861" y="1083"/>
                    </a:lnTo>
                    <a:lnTo>
                      <a:pt x="2019" y="1045"/>
                    </a:lnTo>
                    <a:lnTo>
                      <a:pt x="2165" y="1007"/>
                    </a:lnTo>
                    <a:lnTo>
                      <a:pt x="2301" y="974"/>
                    </a:lnTo>
                    <a:lnTo>
                      <a:pt x="2426" y="947"/>
                    </a:lnTo>
                    <a:lnTo>
                      <a:pt x="2534" y="914"/>
                    </a:lnTo>
                    <a:lnTo>
                      <a:pt x="2626" y="892"/>
                    </a:lnTo>
                    <a:lnTo>
                      <a:pt x="2702" y="865"/>
                    </a:lnTo>
                    <a:lnTo>
                      <a:pt x="2762" y="838"/>
                    </a:lnTo>
                    <a:lnTo>
                      <a:pt x="2800" y="816"/>
                    </a:lnTo>
                    <a:lnTo>
                      <a:pt x="2827" y="794"/>
                    </a:lnTo>
                    <a:lnTo>
                      <a:pt x="2849" y="767"/>
                    </a:lnTo>
                    <a:lnTo>
                      <a:pt x="2865" y="745"/>
                    </a:lnTo>
                    <a:lnTo>
                      <a:pt x="2876" y="724"/>
                    </a:lnTo>
                    <a:lnTo>
                      <a:pt x="2882" y="702"/>
                    </a:lnTo>
                    <a:lnTo>
                      <a:pt x="2876" y="658"/>
                    </a:lnTo>
                    <a:lnTo>
                      <a:pt x="2854" y="620"/>
                    </a:lnTo>
                    <a:lnTo>
                      <a:pt x="2833" y="588"/>
                    </a:lnTo>
                    <a:lnTo>
                      <a:pt x="2800" y="560"/>
                    </a:lnTo>
                    <a:lnTo>
                      <a:pt x="2773" y="544"/>
                    </a:lnTo>
                    <a:lnTo>
                      <a:pt x="2773" y="544"/>
                    </a:lnTo>
                    <a:close/>
                  </a:path>
                </a:pathLst>
              </a:custGeom>
              <a:gradFill rotWithShape="0">
                <a:gsLst>
                  <a:gs pos="0">
                    <a:schemeClr val="bg1"/>
                  </a:gs>
                  <a:gs pos="100000">
                    <a:schemeClr val="bg1">
                      <a:gamma/>
                      <a:shade val="90980"/>
                      <a:invGamma/>
                    </a:schemeClr>
                  </a:gs>
                </a:gsLst>
                <a:lin ang="0" scaled="1"/>
              </a:gradFill>
              <a:ln>
                <a:noFill/>
              </a:ln>
              <a:extLst/>
            </p:spPr>
            <p:txBody>
              <a:bodyPr/>
              <a:lstStyle/>
              <a:p>
                <a:pPr>
                  <a:defRPr/>
                </a:pPr>
                <a:endParaRPr lang="hu-HU">
                  <a:solidFill>
                    <a:prstClr val="white"/>
                  </a:solidFill>
                </a:endParaRPr>
              </a:p>
            </p:txBody>
          </p:sp>
          <p:sp>
            <p:nvSpPr>
              <p:cNvPr id="9" name="Freeform 5"/>
              <p:cNvSpPr>
                <a:spLocks/>
              </p:cNvSpPr>
              <p:nvPr/>
            </p:nvSpPr>
            <p:spPr bwMode="hidden">
              <a:xfrm>
                <a:off x="4170" y="2671"/>
                <a:ext cx="1259" cy="811"/>
              </a:xfrm>
              <a:custGeom>
                <a:avLst/>
                <a:gdLst>
                  <a:gd name="T0" fmla="*/ 1259 w 1259"/>
                  <a:gd name="T1" fmla="*/ 615 h 811"/>
                  <a:gd name="T2" fmla="*/ 1248 w 1259"/>
                  <a:gd name="T3" fmla="*/ 588 h 811"/>
                  <a:gd name="T4" fmla="*/ 1237 w 1259"/>
                  <a:gd name="T5" fmla="*/ 566 h 811"/>
                  <a:gd name="T6" fmla="*/ 1216 w 1259"/>
                  <a:gd name="T7" fmla="*/ 539 h 811"/>
                  <a:gd name="T8" fmla="*/ 1188 w 1259"/>
                  <a:gd name="T9" fmla="*/ 517 h 811"/>
                  <a:gd name="T10" fmla="*/ 1123 w 1259"/>
                  <a:gd name="T11" fmla="*/ 479 h 811"/>
                  <a:gd name="T12" fmla="*/ 1042 w 1259"/>
                  <a:gd name="T13" fmla="*/ 441 h 811"/>
                  <a:gd name="T14" fmla="*/ 944 w 1259"/>
                  <a:gd name="T15" fmla="*/ 408 h 811"/>
                  <a:gd name="T16" fmla="*/ 841 w 1259"/>
                  <a:gd name="T17" fmla="*/ 381 h 811"/>
                  <a:gd name="T18" fmla="*/ 727 w 1259"/>
                  <a:gd name="T19" fmla="*/ 348 h 811"/>
                  <a:gd name="T20" fmla="*/ 613 w 1259"/>
                  <a:gd name="T21" fmla="*/ 321 h 811"/>
                  <a:gd name="T22" fmla="*/ 499 w 1259"/>
                  <a:gd name="T23" fmla="*/ 294 h 811"/>
                  <a:gd name="T24" fmla="*/ 391 w 1259"/>
                  <a:gd name="T25" fmla="*/ 261 h 811"/>
                  <a:gd name="T26" fmla="*/ 288 w 1259"/>
                  <a:gd name="T27" fmla="*/ 229 h 811"/>
                  <a:gd name="T28" fmla="*/ 195 w 1259"/>
                  <a:gd name="T29" fmla="*/ 196 h 811"/>
                  <a:gd name="T30" fmla="*/ 119 w 1259"/>
                  <a:gd name="T31" fmla="*/ 152 h 811"/>
                  <a:gd name="T32" fmla="*/ 54 w 1259"/>
                  <a:gd name="T33" fmla="*/ 109 h 811"/>
                  <a:gd name="T34" fmla="*/ 33 w 1259"/>
                  <a:gd name="T35" fmla="*/ 87 h 811"/>
                  <a:gd name="T36" fmla="*/ 16 w 1259"/>
                  <a:gd name="T37" fmla="*/ 60 h 811"/>
                  <a:gd name="T38" fmla="*/ 5 w 1259"/>
                  <a:gd name="T39" fmla="*/ 33 h 811"/>
                  <a:gd name="T40" fmla="*/ 0 w 1259"/>
                  <a:gd name="T41" fmla="*/ 0 h 811"/>
                  <a:gd name="T42" fmla="*/ 0 w 1259"/>
                  <a:gd name="T43" fmla="*/ 6 h 811"/>
                  <a:gd name="T44" fmla="*/ 0 w 1259"/>
                  <a:gd name="T45" fmla="*/ 11 h 811"/>
                  <a:gd name="T46" fmla="*/ 0 w 1259"/>
                  <a:gd name="T47" fmla="*/ 38 h 811"/>
                  <a:gd name="T48" fmla="*/ 5 w 1259"/>
                  <a:gd name="T49" fmla="*/ 60 h 811"/>
                  <a:gd name="T50" fmla="*/ 16 w 1259"/>
                  <a:gd name="T51" fmla="*/ 87 h 811"/>
                  <a:gd name="T52" fmla="*/ 33 w 1259"/>
                  <a:gd name="T53" fmla="*/ 114 h 811"/>
                  <a:gd name="T54" fmla="*/ 54 w 1259"/>
                  <a:gd name="T55" fmla="*/ 142 h 811"/>
                  <a:gd name="T56" fmla="*/ 87 w 1259"/>
                  <a:gd name="T57" fmla="*/ 174 h 811"/>
                  <a:gd name="T58" fmla="*/ 125 w 1259"/>
                  <a:gd name="T59" fmla="*/ 207 h 811"/>
                  <a:gd name="T60" fmla="*/ 179 w 1259"/>
                  <a:gd name="T61" fmla="*/ 240 h 811"/>
                  <a:gd name="T62" fmla="*/ 244 w 1259"/>
                  <a:gd name="T63" fmla="*/ 278 h 811"/>
                  <a:gd name="T64" fmla="*/ 326 w 1259"/>
                  <a:gd name="T65" fmla="*/ 310 h 811"/>
                  <a:gd name="T66" fmla="*/ 418 w 1259"/>
                  <a:gd name="T67" fmla="*/ 348 h 811"/>
                  <a:gd name="T68" fmla="*/ 526 w 1259"/>
                  <a:gd name="T69" fmla="*/ 381 h 811"/>
                  <a:gd name="T70" fmla="*/ 657 w 1259"/>
                  <a:gd name="T71" fmla="*/ 414 h 811"/>
                  <a:gd name="T72" fmla="*/ 749 w 1259"/>
                  <a:gd name="T73" fmla="*/ 435 h 811"/>
                  <a:gd name="T74" fmla="*/ 830 w 1259"/>
                  <a:gd name="T75" fmla="*/ 463 h 811"/>
                  <a:gd name="T76" fmla="*/ 901 w 1259"/>
                  <a:gd name="T77" fmla="*/ 490 h 811"/>
                  <a:gd name="T78" fmla="*/ 966 w 1259"/>
                  <a:gd name="T79" fmla="*/ 512 h 811"/>
                  <a:gd name="T80" fmla="*/ 1015 w 1259"/>
                  <a:gd name="T81" fmla="*/ 539 h 811"/>
                  <a:gd name="T82" fmla="*/ 1053 w 1259"/>
                  <a:gd name="T83" fmla="*/ 566 h 811"/>
                  <a:gd name="T84" fmla="*/ 1080 w 1259"/>
                  <a:gd name="T85" fmla="*/ 593 h 811"/>
                  <a:gd name="T86" fmla="*/ 1102 w 1259"/>
                  <a:gd name="T87" fmla="*/ 620 h 811"/>
                  <a:gd name="T88" fmla="*/ 1112 w 1259"/>
                  <a:gd name="T89" fmla="*/ 648 h 811"/>
                  <a:gd name="T90" fmla="*/ 1118 w 1259"/>
                  <a:gd name="T91" fmla="*/ 675 h 811"/>
                  <a:gd name="T92" fmla="*/ 1112 w 1259"/>
                  <a:gd name="T93" fmla="*/ 697 h 811"/>
                  <a:gd name="T94" fmla="*/ 1096 w 1259"/>
                  <a:gd name="T95" fmla="*/ 724 h 811"/>
                  <a:gd name="T96" fmla="*/ 1080 w 1259"/>
                  <a:gd name="T97" fmla="*/ 746 h 811"/>
                  <a:gd name="T98" fmla="*/ 1053 w 1259"/>
                  <a:gd name="T99" fmla="*/ 767 h 811"/>
                  <a:gd name="T100" fmla="*/ 1015 w 1259"/>
                  <a:gd name="T101" fmla="*/ 789 h 811"/>
                  <a:gd name="T102" fmla="*/ 977 w 1259"/>
                  <a:gd name="T103" fmla="*/ 811 h 811"/>
                  <a:gd name="T104" fmla="*/ 1047 w 1259"/>
                  <a:gd name="T105" fmla="*/ 789 h 811"/>
                  <a:gd name="T106" fmla="*/ 1107 w 1259"/>
                  <a:gd name="T107" fmla="*/ 767 h 811"/>
                  <a:gd name="T108" fmla="*/ 1156 w 1259"/>
                  <a:gd name="T109" fmla="*/ 746 h 811"/>
                  <a:gd name="T110" fmla="*/ 1199 w 1259"/>
                  <a:gd name="T111" fmla="*/ 724 h 811"/>
                  <a:gd name="T112" fmla="*/ 1226 w 1259"/>
                  <a:gd name="T113" fmla="*/ 702 h 811"/>
                  <a:gd name="T114" fmla="*/ 1248 w 1259"/>
                  <a:gd name="T115" fmla="*/ 675 h 811"/>
                  <a:gd name="T116" fmla="*/ 1259 w 1259"/>
                  <a:gd name="T117" fmla="*/ 648 h 811"/>
                  <a:gd name="T118" fmla="*/ 1259 w 1259"/>
                  <a:gd name="T119" fmla="*/ 615 h 811"/>
                  <a:gd name="T120" fmla="*/ 1259 w 1259"/>
                  <a:gd name="T121" fmla="*/ 615 h 8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1259" h="811">
                    <a:moveTo>
                      <a:pt x="1259" y="615"/>
                    </a:moveTo>
                    <a:lnTo>
                      <a:pt x="1248" y="588"/>
                    </a:lnTo>
                    <a:lnTo>
                      <a:pt x="1237" y="566"/>
                    </a:lnTo>
                    <a:lnTo>
                      <a:pt x="1216" y="539"/>
                    </a:lnTo>
                    <a:lnTo>
                      <a:pt x="1188" y="517"/>
                    </a:lnTo>
                    <a:lnTo>
                      <a:pt x="1123" y="479"/>
                    </a:lnTo>
                    <a:lnTo>
                      <a:pt x="1042" y="441"/>
                    </a:lnTo>
                    <a:lnTo>
                      <a:pt x="944" y="408"/>
                    </a:lnTo>
                    <a:lnTo>
                      <a:pt x="841" y="381"/>
                    </a:lnTo>
                    <a:lnTo>
                      <a:pt x="727" y="348"/>
                    </a:lnTo>
                    <a:lnTo>
                      <a:pt x="613" y="321"/>
                    </a:lnTo>
                    <a:lnTo>
                      <a:pt x="499" y="294"/>
                    </a:lnTo>
                    <a:lnTo>
                      <a:pt x="391" y="261"/>
                    </a:lnTo>
                    <a:lnTo>
                      <a:pt x="288" y="229"/>
                    </a:lnTo>
                    <a:lnTo>
                      <a:pt x="195" y="196"/>
                    </a:lnTo>
                    <a:lnTo>
                      <a:pt x="119" y="152"/>
                    </a:lnTo>
                    <a:lnTo>
                      <a:pt x="54" y="109"/>
                    </a:lnTo>
                    <a:lnTo>
                      <a:pt x="33" y="87"/>
                    </a:lnTo>
                    <a:lnTo>
                      <a:pt x="16" y="60"/>
                    </a:lnTo>
                    <a:lnTo>
                      <a:pt x="5" y="33"/>
                    </a:lnTo>
                    <a:lnTo>
                      <a:pt x="0" y="0"/>
                    </a:lnTo>
                    <a:lnTo>
                      <a:pt x="0" y="6"/>
                    </a:lnTo>
                    <a:lnTo>
                      <a:pt x="0" y="11"/>
                    </a:lnTo>
                    <a:lnTo>
                      <a:pt x="0" y="38"/>
                    </a:lnTo>
                    <a:lnTo>
                      <a:pt x="5" y="60"/>
                    </a:lnTo>
                    <a:lnTo>
                      <a:pt x="16" y="87"/>
                    </a:lnTo>
                    <a:lnTo>
                      <a:pt x="33" y="114"/>
                    </a:lnTo>
                    <a:lnTo>
                      <a:pt x="54" y="142"/>
                    </a:lnTo>
                    <a:lnTo>
                      <a:pt x="87" y="174"/>
                    </a:lnTo>
                    <a:lnTo>
                      <a:pt x="125" y="207"/>
                    </a:lnTo>
                    <a:lnTo>
                      <a:pt x="179" y="240"/>
                    </a:lnTo>
                    <a:lnTo>
                      <a:pt x="244" y="278"/>
                    </a:lnTo>
                    <a:lnTo>
                      <a:pt x="326" y="310"/>
                    </a:lnTo>
                    <a:lnTo>
                      <a:pt x="418" y="348"/>
                    </a:lnTo>
                    <a:lnTo>
                      <a:pt x="526" y="381"/>
                    </a:lnTo>
                    <a:lnTo>
                      <a:pt x="657" y="414"/>
                    </a:lnTo>
                    <a:lnTo>
                      <a:pt x="749" y="435"/>
                    </a:lnTo>
                    <a:lnTo>
                      <a:pt x="830" y="463"/>
                    </a:lnTo>
                    <a:lnTo>
                      <a:pt x="901" y="490"/>
                    </a:lnTo>
                    <a:lnTo>
                      <a:pt x="966" y="512"/>
                    </a:lnTo>
                    <a:lnTo>
                      <a:pt x="1015" y="539"/>
                    </a:lnTo>
                    <a:lnTo>
                      <a:pt x="1053" y="566"/>
                    </a:lnTo>
                    <a:lnTo>
                      <a:pt x="1080" y="593"/>
                    </a:lnTo>
                    <a:lnTo>
                      <a:pt x="1102" y="620"/>
                    </a:lnTo>
                    <a:lnTo>
                      <a:pt x="1112" y="648"/>
                    </a:lnTo>
                    <a:lnTo>
                      <a:pt x="1118" y="675"/>
                    </a:lnTo>
                    <a:lnTo>
                      <a:pt x="1112" y="697"/>
                    </a:lnTo>
                    <a:lnTo>
                      <a:pt x="1096" y="724"/>
                    </a:lnTo>
                    <a:lnTo>
                      <a:pt x="1080" y="746"/>
                    </a:lnTo>
                    <a:lnTo>
                      <a:pt x="1053" y="767"/>
                    </a:lnTo>
                    <a:lnTo>
                      <a:pt x="1015" y="789"/>
                    </a:lnTo>
                    <a:lnTo>
                      <a:pt x="977" y="811"/>
                    </a:lnTo>
                    <a:lnTo>
                      <a:pt x="1047" y="789"/>
                    </a:lnTo>
                    <a:lnTo>
                      <a:pt x="1107" y="767"/>
                    </a:lnTo>
                    <a:lnTo>
                      <a:pt x="1156" y="746"/>
                    </a:lnTo>
                    <a:lnTo>
                      <a:pt x="1199" y="724"/>
                    </a:lnTo>
                    <a:lnTo>
                      <a:pt x="1226" y="702"/>
                    </a:lnTo>
                    <a:lnTo>
                      <a:pt x="1248" y="675"/>
                    </a:lnTo>
                    <a:lnTo>
                      <a:pt x="1259" y="648"/>
                    </a:lnTo>
                    <a:lnTo>
                      <a:pt x="1259" y="615"/>
                    </a:lnTo>
                    <a:lnTo>
                      <a:pt x="1259" y="615"/>
                    </a:lnTo>
                    <a:close/>
                  </a:path>
                </a:pathLst>
              </a:custGeom>
              <a:gradFill rotWithShape="0">
                <a:gsLst>
                  <a:gs pos="0">
                    <a:schemeClr val="bg1"/>
                  </a:gs>
                  <a:gs pos="100000">
                    <a:schemeClr val="bg1">
                      <a:gamma/>
                      <a:shade val="90980"/>
                      <a:invGamma/>
                    </a:schemeClr>
                  </a:gs>
                </a:gsLst>
                <a:lin ang="2700000" scaled="1"/>
              </a:gradFill>
              <a:ln>
                <a:noFill/>
              </a:ln>
              <a:extLst/>
            </p:spPr>
            <p:txBody>
              <a:bodyPr/>
              <a:lstStyle/>
              <a:p>
                <a:pPr>
                  <a:defRPr/>
                </a:pPr>
                <a:endParaRPr lang="hu-HU">
                  <a:solidFill>
                    <a:prstClr val="white"/>
                  </a:solidFill>
                </a:endParaRPr>
              </a:p>
            </p:txBody>
          </p:sp>
          <p:sp>
            <p:nvSpPr>
              <p:cNvPr id="10" name="Freeform 6"/>
              <p:cNvSpPr>
                <a:spLocks/>
              </p:cNvSpPr>
              <p:nvPr/>
            </p:nvSpPr>
            <p:spPr bwMode="hidden">
              <a:xfrm>
                <a:off x="2900" y="3346"/>
                <a:ext cx="2849" cy="969"/>
              </a:xfrm>
              <a:custGeom>
                <a:avLst/>
                <a:gdLst>
                  <a:gd name="T0" fmla="*/ 92 w 2849"/>
                  <a:gd name="T1" fmla="*/ 958 h 969"/>
                  <a:gd name="T2" fmla="*/ 0 w 2849"/>
                  <a:gd name="T3" fmla="*/ 969 h 969"/>
                  <a:gd name="T4" fmla="*/ 391 w 2849"/>
                  <a:gd name="T5" fmla="*/ 969 h 969"/>
                  <a:gd name="T6" fmla="*/ 434 w 2849"/>
                  <a:gd name="T7" fmla="*/ 947 h 969"/>
                  <a:gd name="T8" fmla="*/ 483 w 2849"/>
                  <a:gd name="T9" fmla="*/ 914 h 969"/>
                  <a:gd name="T10" fmla="*/ 554 w 2849"/>
                  <a:gd name="T11" fmla="*/ 876 h 969"/>
                  <a:gd name="T12" fmla="*/ 635 w 2849"/>
                  <a:gd name="T13" fmla="*/ 838 h 969"/>
                  <a:gd name="T14" fmla="*/ 727 w 2849"/>
                  <a:gd name="T15" fmla="*/ 794 h 969"/>
                  <a:gd name="T16" fmla="*/ 836 w 2849"/>
                  <a:gd name="T17" fmla="*/ 745 h 969"/>
                  <a:gd name="T18" fmla="*/ 961 w 2849"/>
                  <a:gd name="T19" fmla="*/ 696 h 969"/>
                  <a:gd name="T20" fmla="*/ 1102 w 2849"/>
                  <a:gd name="T21" fmla="*/ 642 h 969"/>
                  <a:gd name="T22" fmla="*/ 1259 w 2849"/>
                  <a:gd name="T23" fmla="*/ 582 h 969"/>
                  <a:gd name="T24" fmla="*/ 1433 w 2849"/>
                  <a:gd name="T25" fmla="*/ 522 h 969"/>
                  <a:gd name="T26" fmla="*/ 1623 w 2849"/>
                  <a:gd name="T27" fmla="*/ 462 h 969"/>
                  <a:gd name="T28" fmla="*/ 1829 w 2849"/>
                  <a:gd name="T29" fmla="*/ 403 h 969"/>
                  <a:gd name="T30" fmla="*/ 2057 w 2849"/>
                  <a:gd name="T31" fmla="*/ 343 h 969"/>
                  <a:gd name="T32" fmla="*/ 2301 w 2849"/>
                  <a:gd name="T33" fmla="*/ 283 h 969"/>
                  <a:gd name="T34" fmla="*/ 2567 w 2849"/>
                  <a:gd name="T35" fmla="*/ 223 h 969"/>
                  <a:gd name="T36" fmla="*/ 2849 w 2849"/>
                  <a:gd name="T37" fmla="*/ 163 h 969"/>
                  <a:gd name="T38" fmla="*/ 2849 w 2849"/>
                  <a:gd name="T39" fmla="*/ 0 h 969"/>
                  <a:gd name="T40" fmla="*/ 2817 w 2849"/>
                  <a:gd name="T41" fmla="*/ 16 h 969"/>
                  <a:gd name="T42" fmla="*/ 2773 w 2849"/>
                  <a:gd name="T43" fmla="*/ 33 h 969"/>
                  <a:gd name="T44" fmla="*/ 2719 w 2849"/>
                  <a:gd name="T45" fmla="*/ 54 h 969"/>
                  <a:gd name="T46" fmla="*/ 2648 w 2849"/>
                  <a:gd name="T47" fmla="*/ 76 h 969"/>
                  <a:gd name="T48" fmla="*/ 2572 w 2849"/>
                  <a:gd name="T49" fmla="*/ 98 h 969"/>
                  <a:gd name="T50" fmla="*/ 2491 w 2849"/>
                  <a:gd name="T51" fmla="*/ 120 h 969"/>
                  <a:gd name="T52" fmla="*/ 2399 w 2849"/>
                  <a:gd name="T53" fmla="*/ 147 h 969"/>
                  <a:gd name="T54" fmla="*/ 2301 w 2849"/>
                  <a:gd name="T55" fmla="*/ 169 h 969"/>
                  <a:gd name="T56" fmla="*/ 2095 w 2849"/>
                  <a:gd name="T57" fmla="*/ 223 h 969"/>
                  <a:gd name="T58" fmla="*/ 1889 w 2849"/>
                  <a:gd name="T59" fmla="*/ 277 h 969"/>
                  <a:gd name="T60" fmla="*/ 1688 w 2849"/>
                  <a:gd name="T61" fmla="*/ 326 h 969"/>
                  <a:gd name="T62" fmla="*/ 1590 w 2849"/>
                  <a:gd name="T63" fmla="*/ 354 h 969"/>
                  <a:gd name="T64" fmla="*/ 1503 w 2849"/>
                  <a:gd name="T65" fmla="*/ 381 h 969"/>
                  <a:gd name="T66" fmla="*/ 1107 w 2849"/>
                  <a:gd name="T67" fmla="*/ 506 h 969"/>
                  <a:gd name="T68" fmla="*/ 912 w 2849"/>
                  <a:gd name="T69" fmla="*/ 577 h 969"/>
                  <a:gd name="T70" fmla="*/ 727 w 2849"/>
                  <a:gd name="T71" fmla="*/ 647 h 969"/>
                  <a:gd name="T72" fmla="*/ 548 w 2849"/>
                  <a:gd name="T73" fmla="*/ 718 h 969"/>
                  <a:gd name="T74" fmla="*/ 380 w 2849"/>
                  <a:gd name="T75" fmla="*/ 794 h 969"/>
                  <a:gd name="T76" fmla="*/ 228 w 2849"/>
                  <a:gd name="T77" fmla="*/ 876 h 969"/>
                  <a:gd name="T78" fmla="*/ 92 w 2849"/>
                  <a:gd name="T79" fmla="*/ 958 h 969"/>
                  <a:gd name="T80" fmla="*/ 92 w 2849"/>
                  <a:gd name="T81" fmla="*/ 958 h 9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2849" h="969">
                    <a:moveTo>
                      <a:pt x="92" y="958"/>
                    </a:moveTo>
                    <a:lnTo>
                      <a:pt x="0" y="969"/>
                    </a:lnTo>
                    <a:lnTo>
                      <a:pt x="391" y="969"/>
                    </a:lnTo>
                    <a:lnTo>
                      <a:pt x="434" y="947"/>
                    </a:lnTo>
                    <a:lnTo>
                      <a:pt x="483" y="914"/>
                    </a:lnTo>
                    <a:lnTo>
                      <a:pt x="554" y="876"/>
                    </a:lnTo>
                    <a:lnTo>
                      <a:pt x="635" y="838"/>
                    </a:lnTo>
                    <a:lnTo>
                      <a:pt x="727" y="794"/>
                    </a:lnTo>
                    <a:lnTo>
                      <a:pt x="836" y="745"/>
                    </a:lnTo>
                    <a:lnTo>
                      <a:pt x="961" y="696"/>
                    </a:lnTo>
                    <a:lnTo>
                      <a:pt x="1102" y="642"/>
                    </a:lnTo>
                    <a:lnTo>
                      <a:pt x="1259" y="582"/>
                    </a:lnTo>
                    <a:lnTo>
                      <a:pt x="1433" y="522"/>
                    </a:lnTo>
                    <a:lnTo>
                      <a:pt x="1623" y="462"/>
                    </a:lnTo>
                    <a:lnTo>
                      <a:pt x="1829" y="403"/>
                    </a:lnTo>
                    <a:lnTo>
                      <a:pt x="2057" y="343"/>
                    </a:lnTo>
                    <a:lnTo>
                      <a:pt x="2301" y="283"/>
                    </a:lnTo>
                    <a:lnTo>
                      <a:pt x="2567" y="223"/>
                    </a:lnTo>
                    <a:lnTo>
                      <a:pt x="2849" y="163"/>
                    </a:lnTo>
                    <a:lnTo>
                      <a:pt x="2849" y="0"/>
                    </a:lnTo>
                    <a:lnTo>
                      <a:pt x="2817" y="16"/>
                    </a:lnTo>
                    <a:lnTo>
                      <a:pt x="2773" y="33"/>
                    </a:lnTo>
                    <a:lnTo>
                      <a:pt x="2719" y="54"/>
                    </a:lnTo>
                    <a:lnTo>
                      <a:pt x="2648" y="76"/>
                    </a:lnTo>
                    <a:lnTo>
                      <a:pt x="2572" y="98"/>
                    </a:lnTo>
                    <a:lnTo>
                      <a:pt x="2491" y="120"/>
                    </a:lnTo>
                    <a:lnTo>
                      <a:pt x="2399" y="147"/>
                    </a:lnTo>
                    <a:lnTo>
                      <a:pt x="2301" y="169"/>
                    </a:lnTo>
                    <a:lnTo>
                      <a:pt x="2095" y="223"/>
                    </a:lnTo>
                    <a:lnTo>
                      <a:pt x="1889" y="277"/>
                    </a:lnTo>
                    <a:lnTo>
                      <a:pt x="1688" y="326"/>
                    </a:lnTo>
                    <a:lnTo>
                      <a:pt x="1590" y="354"/>
                    </a:lnTo>
                    <a:lnTo>
                      <a:pt x="1503" y="381"/>
                    </a:lnTo>
                    <a:lnTo>
                      <a:pt x="1107" y="506"/>
                    </a:lnTo>
                    <a:lnTo>
                      <a:pt x="912" y="577"/>
                    </a:lnTo>
                    <a:lnTo>
                      <a:pt x="727" y="647"/>
                    </a:lnTo>
                    <a:lnTo>
                      <a:pt x="548" y="718"/>
                    </a:lnTo>
                    <a:lnTo>
                      <a:pt x="380" y="794"/>
                    </a:lnTo>
                    <a:lnTo>
                      <a:pt x="228" y="876"/>
                    </a:lnTo>
                    <a:lnTo>
                      <a:pt x="92" y="958"/>
                    </a:lnTo>
                    <a:lnTo>
                      <a:pt x="92" y="958"/>
                    </a:lnTo>
                    <a:close/>
                  </a:path>
                </a:pathLst>
              </a:custGeom>
              <a:gradFill rotWithShape="0">
                <a:gsLst>
                  <a:gs pos="0">
                    <a:schemeClr val="bg1">
                      <a:gamma/>
                      <a:shade val="81961"/>
                      <a:invGamma/>
                    </a:schemeClr>
                  </a:gs>
                  <a:gs pos="100000">
                    <a:schemeClr val="bg1"/>
                  </a:gs>
                </a:gsLst>
                <a:lin ang="5400000" scaled="1"/>
              </a:gradFill>
              <a:ln>
                <a:noFill/>
              </a:ln>
              <a:extLst/>
            </p:spPr>
            <p:txBody>
              <a:bodyPr/>
              <a:lstStyle/>
              <a:p>
                <a:pPr>
                  <a:defRPr/>
                </a:pPr>
                <a:endParaRPr lang="hu-HU">
                  <a:solidFill>
                    <a:prstClr val="white"/>
                  </a:solidFill>
                </a:endParaRPr>
              </a:p>
            </p:txBody>
          </p:sp>
          <p:sp>
            <p:nvSpPr>
              <p:cNvPr id="11" name="Freeform 7"/>
              <p:cNvSpPr>
                <a:spLocks/>
              </p:cNvSpPr>
              <p:nvPr/>
            </p:nvSpPr>
            <p:spPr bwMode="hidden">
              <a:xfrm>
                <a:off x="2748" y="2230"/>
                <a:ext cx="3007" cy="2085"/>
              </a:xfrm>
              <a:custGeom>
                <a:avLst/>
                <a:gdLst>
                  <a:gd name="T0" fmla="*/ 1433 w 3007"/>
                  <a:gd name="T1" fmla="*/ 474 h 2085"/>
                  <a:gd name="T2" fmla="*/ 1460 w 3007"/>
                  <a:gd name="T3" fmla="*/ 528 h 2085"/>
                  <a:gd name="T4" fmla="*/ 1541 w 3007"/>
                  <a:gd name="T5" fmla="*/ 593 h 2085"/>
                  <a:gd name="T6" fmla="*/ 1715 w 3007"/>
                  <a:gd name="T7" fmla="*/ 670 h 2085"/>
                  <a:gd name="T8" fmla="*/ 1927 w 3007"/>
                  <a:gd name="T9" fmla="*/ 735 h 2085"/>
                  <a:gd name="T10" fmla="*/ 2155 w 3007"/>
                  <a:gd name="T11" fmla="*/ 789 h 2085"/>
                  <a:gd name="T12" fmla="*/ 2372 w 3007"/>
                  <a:gd name="T13" fmla="*/ 849 h 2085"/>
                  <a:gd name="T14" fmla="*/ 2551 w 3007"/>
                  <a:gd name="T15" fmla="*/ 920 h 2085"/>
                  <a:gd name="T16" fmla="*/ 2638 w 3007"/>
                  <a:gd name="T17" fmla="*/ 980 h 2085"/>
                  <a:gd name="T18" fmla="*/ 2676 w 3007"/>
                  <a:gd name="T19" fmla="*/ 1029 h 2085"/>
                  <a:gd name="T20" fmla="*/ 2681 w 3007"/>
                  <a:gd name="T21" fmla="*/ 1083 h 2085"/>
                  <a:gd name="T22" fmla="*/ 2665 w 3007"/>
                  <a:gd name="T23" fmla="*/ 1127 h 2085"/>
                  <a:gd name="T24" fmla="*/ 2616 w 3007"/>
                  <a:gd name="T25" fmla="*/ 1170 h 2085"/>
                  <a:gd name="T26" fmla="*/ 2545 w 3007"/>
                  <a:gd name="T27" fmla="*/ 1208 h 2085"/>
                  <a:gd name="T28" fmla="*/ 2448 w 3007"/>
                  <a:gd name="T29" fmla="*/ 1241 h 2085"/>
                  <a:gd name="T30" fmla="*/ 2328 w 3007"/>
                  <a:gd name="T31" fmla="*/ 1274 h 2085"/>
                  <a:gd name="T32" fmla="*/ 2106 w 3007"/>
                  <a:gd name="T33" fmla="*/ 1328 h 2085"/>
                  <a:gd name="T34" fmla="*/ 1742 w 3007"/>
                  <a:gd name="T35" fmla="*/ 1421 h 2085"/>
                  <a:gd name="T36" fmla="*/ 1308 w 3007"/>
                  <a:gd name="T37" fmla="*/ 1540 h 2085"/>
                  <a:gd name="T38" fmla="*/ 820 w 3007"/>
                  <a:gd name="T39" fmla="*/ 1709 h 2085"/>
                  <a:gd name="T40" fmla="*/ 282 w 3007"/>
                  <a:gd name="T41" fmla="*/ 1943 h 2085"/>
                  <a:gd name="T42" fmla="*/ 152 w 3007"/>
                  <a:gd name="T43" fmla="*/ 2085 h 2085"/>
                  <a:gd name="T44" fmla="*/ 386 w 3007"/>
                  <a:gd name="T45" fmla="*/ 1992 h 2085"/>
                  <a:gd name="T46" fmla="*/ 700 w 3007"/>
                  <a:gd name="T47" fmla="*/ 1834 h 2085"/>
                  <a:gd name="T48" fmla="*/ 1064 w 3007"/>
                  <a:gd name="T49" fmla="*/ 1693 h 2085"/>
                  <a:gd name="T50" fmla="*/ 1661 w 3007"/>
                  <a:gd name="T51" fmla="*/ 1497 h 2085"/>
                  <a:gd name="T52" fmla="*/ 1845 w 3007"/>
                  <a:gd name="T53" fmla="*/ 1442 h 2085"/>
                  <a:gd name="T54" fmla="*/ 2252 w 3007"/>
                  <a:gd name="T55" fmla="*/ 1339 h 2085"/>
                  <a:gd name="T56" fmla="*/ 2551 w 3007"/>
                  <a:gd name="T57" fmla="*/ 1263 h 2085"/>
                  <a:gd name="T58" fmla="*/ 2730 w 3007"/>
                  <a:gd name="T59" fmla="*/ 1214 h 2085"/>
                  <a:gd name="T60" fmla="*/ 2876 w 3007"/>
                  <a:gd name="T61" fmla="*/ 1170 h 2085"/>
                  <a:gd name="T62" fmla="*/ 2974 w 3007"/>
                  <a:gd name="T63" fmla="*/ 1132 h 2085"/>
                  <a:gd name="T64" fmla="*/ 3007 w 3007"/>
                  <a:gd name="T65" fmla="*/ 871 h 2085"/>
                  <a:gd name="T66" fmla="*/ 2860 w 3007"/>
                  <a:gd name="T67" fmla="*/ 844 h 2085"/>
                  <a:gd name="T68" fmla="*/ 2670 w 3007"/>
                  <a:gd name="T69" fmla="*/ 806 h 2085"/>
                  <a:gd name="T70" fmla="*/ 2458 w 3007"/>
                  <a:gd name="T71" fmla="*/ 757 h 2085"/>
                  <a:gd name="T72" fmla="*/ 2138 w 3007"/>
                  <a:gd name="T73" fmla="*/ 670 h 2085"/>
                  <a:gd name="T74" fmla="*/ 1959 w 3007"/>
                  <a:gd name="T75" fmla="*/ 604 h 2085"/>
                  <a:gd name="T76" fmla="*/ 1824 w 3007"/>
                  <a:gd name="T77" fmla="*/ 534 h 2085"/>
                  <a:gd name="T78" fmla="*/ 1769 w 3007"/>
                  <a:gd name="T79" fmla="*/ 474 h 2085"/>
                  <a:gd name="T80" fmla="*/ 1753 w 3007"/>
                  <a:gd name="T81" fmla="*/ 436 h 2085"/>
                  <a:gd name="T82" fmla="*/ 1780 w 3007"/>
                  <a:gd name="T83" fmla="*/ 381 h 2085"/>
                  <a:gd name="T84" fmla="*/ 1862 w 3007"/>
                  <a:gd name="T85" fmla="*/ 316 h 2085"/>
                  <a:gd name="T86" fmla="*/ 1986 w 3007"/>
                  <a:gd name="T87" fmla="*/ 267 h 2085"/>
                  <a:gd name="T88" fmla="*/ 2149 w 3007"/>
                  <a:gd name="T89" fmla="*/ 229 h 2085"/>
                  <a:gd name="T90" fmla="*/ 2431 w 3007"/>
                  <a:gd name="T91" fmla="*/ 180 h 2085"/>
                  <a:gd name="T92" fmla="*/ 2827 w 3007"/>
                  <a:gd name="T93" fmla="*/ 125 h 2085"/>
                  <a:gd name="T94" fmla="*/ 3007 w 3007"/>
                  <a:gd name="T95" fmla="*/ 87 h 2085"/>
                  <a:gd name="T96" fmla="*/ 2909 w 3007"/>
                  <a:gd name="T97" fmla="*/ 22 h 2085"/>
                  <a:gd name="T98" fmla="*/ 2676 w 3007"/>
                  <a:gd name="T99" fmla="*/ 66 h 2085"/>
                  <a:gd name="T100" fmla="*/ 2285 w 3007"/>
                  <a:gd name="T101" fmla="*/ 120 h 2085"/>
                  <a:gd name="T102" fmla="*/ 2030 w 3007"/>
                  <a:gd name="T103" fmla="*/ 158 h 2085"/>
                  <a:gd name="T104" fmla="*/ 1791 w 3007"/>
                  <a:gd name="T105" fmla="*/ 202 h 2085"/>
                  <a:gd name="T106" fmla="*/ 1601 w 3007"/>
                  <a:gd name="T107" fmla="*/ 261 h 2085"/>
                  <a:gd name="T108" fmla="*/ 1471 w 3007"/>
                  <a:gd name="T109" fmla="*/ 338 h 2085"/>
                  <a:gd name="T110" fmla="*/ 1438 w 3007"/>
                  <a:gd name="T111" fmla="*/ 387 h 2085"/>
                  <a:gd name="T112" fmla="*/ 1427 w 3007"/>
                  <a:gd name="T113" fmla="*/ 441 h 2085"/>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0" t="0" r="r" b="b"/>
                <a:pathLst>
                  <a:path w="3007" h="2085">
                    <a:moveTo>
                      <a:pt x="1427" y="441"/>
                    </a:moveTo>
                    <a:lnTo>
                      <a:pt x="1433" y="474"/>
                    </a:lnTo>
                    <a:lnTo>
                      <a:pt x="1444" y="501"/>
                    </a:lnTo>
                    <a:lnTo>
                      <a:pt x="1460" y="528"/>
                    </a:lnTo>
                    <a:lnTo>
                      <a:pt x="1482" y="550"/>
                    </a:lnTo>
                    <a:lnTo>
                      <a:pt x="1541" y="593"/>
                    </a:lnTo>
                    <a:lnTo>
                      <a:pt x="1623" y="637"/>
                    </a:lnTo>
                    <a:lnTo>
                      <a:pt x="1715" y="670"/>
                    </a:lnTo>
                    <a:lnTo>
                      <a:pt x="1818" y="702"/>
                    </a:lnTo>
                    <a:lnTo>
                      <a:pt x="1927" y="735"/>
                    </a:lnTo>
                    <a:lnTo>
                      <a:pt x="2041" y="762"/>
                    </a:lnTo>
                    <a:lnTo>
                      <a:pt x="2155" y="789"/>
                    </a:lnTo>
                    <a:lnTo>
                      <a:pt x="2269" y="822"/>
                    </a:lnTo>
                    <a:lnTo>
                      <a:pt x="2372" y="849"/>
                    </a:lnTo>
                    <a:lnTo>
                      <a:pt x="2464" y="882"/>
                    </a:lnTo>
                    <a:lnTo>
                      <a:pt x="2551" y="920"/>
                    </a:lnTo>
                    <a:lnTo>
                      <a:pt x="2616" y="958"/>
                    </a:lnTo>
                    <a:lnTo>
                      <a:pt x="2638" y="980"/>
                    </a:lnTo>
                    <a:lnTo>
                      <a:pt x="2659" y="1007"/>
                    </a:lnTo>
                    <a:lnTo>
                      <a:pt x="2676" y="1029"/>
                    </a:lnTo>
                    <a:lnTo>
                      <a:pt x="2681" y="1056"/>
                    </a:lnTo>
                    <a:lnTo>
                      <a:pt x="2681" y="1083"/>
                    </a:lnTo>
                    <a:lnTo>
                      <a:pt x="2676" y="1105"/>
                    </a:lnTo>
                    <a:lnTo>
                      <a:pt x="2665" y="1127"/>
                    </a:lnTo>
                    <a:lnTo>
                      <a:pt x="2643" y="1149"/>
                    </a:lnTo>
                    <a:lnTo>
                      <a:pt x="2616" y="1170"/>
                    </a:lnTo>
                    <a:lnTo>
                      <a:pt x="2583" y="1187"/>
                    </a:lnTo>
                    <a:lnTo>
                      <a:pt x="2545" y="1208"/>
                    </a:lnTo>
                    <a:lnTo>
                      <a:pt x="2502" y="1225"/>
                    </a:lnTo>
                    <a:lnTo>
                      <a:pt x="2448" y="1241"/>
                    </a:lnTo>
                    <a:lnTo>
                      <a:pt x="2388" y="1257"/>
                    </a:lnTo>
                    <a:lnTo>
                      <a:pt x="2328" y="1274"/>
                    </a:lnTo>
                    <a:lnTo>
                      <a:pt x="2258" y="1290"/>
                    </a:lnTo>
                    <a:lnTo>
                      <a:pt x="2106" y="1328"/>
                    </a:lnTo>
                    <a:lnTo>
                      <a:pt x="1932" y="1372"/>
                    </a:lnTo>
                    <a:lnTo>
                      <a:pt x="1742" y="1421"/>
                    </a:lnTo>
                    <a:lnTo>
                      <a:pt x="1531" y="1475"/>
                    </a:lnTo>
                    <a:lnTo>
                      <a:pt x="1308" y="1540"/>
                    </a:lnTo>
                    <a:lnTo>
                      <a:pt x="1069" y="1617"/>
                    </a:lnTo>
                    <a:lnTo>
                      <a:pt x="820" y="1709"/>
                    </a:lnTo>
                    <a:lnTo>
                      <a:pt x="554" y="1818"/>
                    </a:lnTo>
                    <a:lnTo>
                      <a:pt x="282" y="1943"/>
                    </a:lnTo>
                    <a:lnTo>
                      <a:pt x="0" y="2085"/>
                    </a:lnTo>
                    <a:lnTo>
                      <a:pt x="152" y="2085"/>
                    </a:lnTo>
                    <a:lnTo>
                      <a:pt x="244" y="2074"/>
                    </a:lnTo>
                    <a:lnTo>
                      <a:pt x="386" y="1992"/>
                    </a:lnTo>
                    <a:lnTo>
                      <a:pt x="537" y="1910"/>
                    </a:lnTo>
                    <a:lnTo>
                      <a:pt x="700" y="1834"/>
                    </a:lnTo>
                    <a:lnTo>
                      <a:pt x="879" y="1763"/>
                    </a:lnTo>
                    <a:lnTo>
                      <a:pt x="1064" y="1693"/>
                    </a:lnTo>
                    <a:lnTo>
                      <a:pt x="1259" y="1622"/>
                    </a:lnTo>
                    <a:lnTo>
                      <a:pt x="1661" y="1497"/>
                    </a:lnTo>
                    <a:lnTo>
                      <a:pt x="1748" y="1470"/>
                    </a:lnTo>
                    <a:lnTo>
                      <a:pt x="1845" y="1442"/>
                    </a:lnTo>
                    <a:lnTo>
                      <a:pt x="2046" y="1393"/>
                    </a:lnTo>
                    <a:lnTo>
                      <a:pt x="2252" y="1339"/>
                    </a:lnTo>
                    <a:lnTo>
                      <a:pt x="2458" y="1285"/>
                    </a:lnTo>
                    <a:lnTo>
                      <a:pt x="2551" y="1263"/>
                    </a:lnTo>
                    <a:lnTo>
                      <a:pt x="2643" y="1236"/>
                    </a:lnTo>
                    <a:lnTo>
                      <a:pt x="2730" y="1214"/>
                    </a:lnTo>
                    <a:lnTo>
                      <a:pt x="2806" y="1192"/>
                    </a:lnTo>
                    <a:lnTo>
                      <a:pt x="2876" y="1170"/>
                    </a:lnTo>
                    <a:lnTo>
                      <a:pt x="2931" y="1149"/>
                    </a:lnTo>
                    <a:lnTo>
                      <a:pt x="2974" y="1132"/>
                    </a:lnTo>
                    <a:lnTo>
                      <a:pt x="3007" y="1116"/>
                    </a:lnTo>
                    <a:lnTo>
                      <a:pt x="3007" y="871"/>
                    </a:lnTo>
                    <a:lnTo>
                      <a:pt x="2941" y="860"/>
                    </a:lnTo>
                    <a:lnTo>
                      <a:pt x="2860" y="844"/>
                    </a:lnTo>
                    <a:lnTo>
                      <a:pt x="2773" y="827"/>
                    </a:lnTo>
                    <a:lnTo>
                      <a:pt x="2670" y="806"/>
                    </a:lnTo>
                    <a:lnTo>
                      <a:pt x="2567" y="784"/>
                    </a:lnTo>
                    <a:lnTo>
                      <a:pt x="2458" y="757"/>
                    </a:lnTo>
                    <a:lnTo>
                      <a:pt x="2241" y="702"/>
                    </a:lnTo>
                    <a:lnTo>
                      <a:pt x="2138" y="670"/>
                    </a:lnTo>
                    <a:lnTo>
                      <a:pt x="2046" y="637"/>
                    </a:lnTo>
                    <a:lnTo>
                      <a:pt x="1959" y="604"/>
                    </a:lnTo>
                    <a:lnTo>
                      <a:pt x="1883" y="566"/>
                    </a:lnTo>
                    <a:lnTo>
                      <a:pt x="1824" y="534"/>
                    </a:lnTo>
                    <a:lnTo>
                      <a:pt x="1780" y="495"/>
                    </a:lnTo>
                    <a:lnTo>
                      <a:pt x="1769" y="474"/>
                    </a:lnTo>
                    <a:lnTo>
                      <a:pt x="1758" y="457"/>
                    </a:lnTo>
                    <a:lnTo>
                      <a:pt x="1753" y="436"/>
                    </a:lnTo>
                    <a:lnTo>
                      <a:pt x="1758" y="419"/>
                    </a:lnTo>
                    <a:lnTo>
                      <a:pt x="1780" y="381"/>
                    </a:lnTo>
                    <a:lnTo>
                      <a:pt x="1813" y="343"/>
                    </a:lnTo>
                    <a:lnTo>
                      <a:pt x="1862" y="316"/>
                    </a:lnTo>
                    <a:lnTo>
                      <a:pt x="1921" y="289"/>
                    </a:lnTo>
                    <a:lnTo>
                      <a:pt x="1986" y="267"/>
                    </a:lnTo>
                    <a:lnTo>
                      <a:pt x="2062" y="245"/>
                    </a:lnTo>
                    <a:lnTo>
                      <a:pt x="2149" y="229"/>
                    </a:lnTo>
                    <a:lnTo>
                      <a:pt x="2236" y="213"/>
                    </a:lnTo>
                    <a:lnTo>
                      <a:pt x="2431" y="180"/>
                    </a:lnTo>
                    <a:lnTo>
                      <a:pt x="2627" y="158"/>
                    </a:lnTo>
                    <a:lnTo>
                      <a:pt x="2827" y="125"/>
                    </a:lnTo>
                    <a:lnTo>
                      <a:pt x="2920" y="109"/>
                    </a:lnTo>
                    <a:lnTo>
                      <a:pt x="3007" y="87"/>
                    </a:lnTo>
                    <a:lnTo>
                      <a:pt x="3007" y="0"/>
                    </a:lnTo>
                    <a:lnTo>
                      <a:pt x="2909" y="22"/>
                    </a:lnTo>
                    <a:lnTo>
                      <a:pt x="2795" y="44"/>
                    </a:lnTo>
                    <a:lnTo>
                      <a:pt x="2676" y="66"/>
                    </a:lnTo>
                    <a:lnTo>
                      <a:pt x="2551" y="82"/>
                    </a:lnTo>
                    <a:lnTo>
                      <a:pt x="2285" y="120"/>
                    </a:lnTo>
                    <a:lnTo>
                      <a:pt x="2155" y="136"/>
                    </a:lnTo>
                    <a:lnTo>
                      <a:pt x="2030" y="158"/>
                    </a:lnTo>
                    <a:lnTo>
                      <a:pt x="1905" y="174"/>
                    </a:lnTo>
                    <a:lnTo>
                      <a:pt x="1791" y="202"/>
                    </a:lnTo>
                    <a:lnTo>
                      <a:pt x="1688" y="229"/>
                    </a:lnTo>
                    <a:lnTo>
                      <a:pt x="1601" y="261"/>
                    </a:lnTo>
                    <a:lnTo>
                      <a:pt x="1525" y="300"/>
                    </a:lnTo>
                    <a:lnTo>
                      <a:pt x="1471" y="338"/>
                    </a:lnTo>
                    <a:lnTo>
                      <a:pt x="1455" y="359"/>
                    </a:lnTo>
                    <a:lnTo>
                      <a:pt x="1438" y="387"/>
                    </a:lnTo>
                    <a:lnTo>
                      <a:pt x="1427" y="414"/>
                    </a:lnTo>
                    <a:lnTo>
                      <a:pt x="1427" y="441"/>
                    </a:lnTo>
                    <a:close/>
                  </a:path>
                </a:pathLst>
              </a:custGeom>
              <a:solidFill>
                <a:schemeClr val="bg1"/>
              </a:solidFill>
              <a:ln>
                <a:noFill/>
              </a:ln>
              <a:extLst/>
            </p:spPr>
            <p:txBody>
              <a:bodyPr/>
              <a:lstStyle/>
              <a:p>
                <a:pPr>
                  <a:defRPr/>
                </a:pPr>
                <a:endParaRPr lang="hu-HU">
                  <a:solidFill>
                    <a:prstClr val="white"/>
                  </a:solidFill>
                </a:endParaRPr>
              </a:p>
            </p:txBody>
          </p:sp>
          <p:sp>
            <p:nvSpPr>
              <p:cNvPr id="12" name="Freeform 8"/>
              <p:cNvSpPr>
                <a:spLocks/>
              </p:cNvSpPr>
              <p:nvPr/>
            </p:nvSpPr>
            <p:spPr bwMode="hidden">
              <a:xfrm>
                <a:off x="4501" y="2317"/>
                <a:ext cx="1248" cy="539"/>
              </a:xfrm>
              <a:custGeom>
                <a:avLst/>
                <a:gdLst>
                  <a:gd name="T0" fmla="*/ 0 w 1248"/>
                  <a:gd name="T1" fmla="*/ 332 h 539"/>
                  <a:gd name="T2" fmla="*/ 0 w 1248"/>
                  <a:gd name="T3" fmla="*/ 360 h 539"/>
                  <a:gd name="T4" fmla="*/ 5 w 1248"/>
                  <a:gd name="T5" fmla="*/ 387 h 539"/>
                  <a:gd name="T6" fmla="*/ 27 w 1248"/>
                  <a:gd name="T7" fmla="*/ 414 h 539"/>
                  <a:gd name="T8" fmla="*/ 54 w 1248"/>
                  <a:gd name="T9" fmla="*/ 436 h 539"/>
                  <a:gd name="T10" fmla="*/ 92 w 1248"/>
                  <a:gd name="T11" fmla="*/ 463 h 539"/>
                  <a:gd name="T12" fmla="*/ 141 w 1248"/>
                  <a:gd name="T13" fmla="*/ 490 h 539"/>
                  <a:gd name="T14" fmla="*/ 195 w 1248"/>
                  <a:gd name="T15" fmla="*/ 512 h 539"/>
                  <a:gd name="T16" fmla="*/ 255 w 1248"/>
                  <a:gd name="T17" fmla="*/ 539 h 539"/>
                  <a:gd name="T18" fmla="*/ 212 w 1248"/>
                  <a:gd name="T19" fmla="*/ 517 h 539"/>
                  <a:gd name="T20" fmla="*/ 179 w 1248"/>
                  <a:gd name="T21" fmla="*/ 490 h 539"/>
                  <a:gd name="T22" fmla="*/ 157 w 1248"/>
                  <a:gd name="T23" fmla="*/ 468 h 539"/>
                  <a:gd name="T24" fmla="*/ 141 w 1248"/>
                  <a:gd name="T25" fmla="*/ 447 h 539"/>
                  <a:gd name="T26" fmla="*/ 136 w 1248"/>
                  <a:gd name="T27" fmla="*/ 425 h 539"/>
                  <a:gd name="T28" fmla="*/ 136 w 1248"/>
                  <a:gd name="T29" fmla="*/ 403 h 539"/>
                  <a:gd name="T30" fmla="*/ 141 w 1248"/>
                  <a:gd name="T31" fmla="*/ 381 h 539"/>
                  <a:gd name="T32" fmla="*/ 157 w 1248"/>
                  <a:gd name="T33" fmla="*/ 365 h 539"/>
                  <a:gd name="T34" fmla="*/ 179 w 1248"/>
                  <a:gd name="T35" fmla="*/ 343 h 539"/>
                  <a:gd name="T36" fmla="*/ 201 w 1248"/>
                  <a:gd name="T37" fmla="*/ 327 h 539"/>
                  <a:gd name="T38" fmla="*/ 266 w 1248"/>
                  <a:gd name="T39" fmla="*/ 294 h 539"/>
                  <a:gd name="T40" fmla="*/ 353 w 1248"/>
                  <a:gd name="T41" fmla="*/ 262 h 539"/>
                  <a:gd name="T42" fmla="*/ 445 w 1248"/>
                  <a:gd name="T43" fmla="*/ 234 h 539"/>
                  <a:gd name="T44" fmla="*/ 554 w 1248"/>
                  <a:gd name="T45" fmla="*/ 213 h 539"/>
                  <a:gd name="T46" fmla="*/ 662 w 1248"/>
                  <a:gd name="T47" fmla="*/ 191 h 539"/>
                  <a:gd name="T48" fmla="*/ 890 w 1248"/>
                  <a:gd name="T49" fmla="*/ 153 h 539"/>
                  <a:gd name="T50" fmla="*/ 993 w 1248"/>
                  <a:gd name="T51" fmla="*/ 136 h 539"/>
                  <a:gd name="T52" fmla="*/ 1091 w 1248"/>
                  <a:gd name="T53" fmla="*/ 120 h 539"/>
                  <a:gd name="T54" fmla="*/ 1178 w 1248"/>
                  <a:gd name="T55" fmla="*/ 115 h 539"/>
                  <a:gd name="T56" fmla="*/ 1248 w 1248"/>
                  <a:gd name="T57" fmla="*/ 104 h 539"/>
                  <a:gd name="T58" fmla="*/ 1248 w 1248"/>
                  <a:gd name="T59" fmla="*/ 0 h 539"/>
                  <a:gd name="T60" fmla="*/ 1161 w 1248"/>
                  <a:gd name="T61" fmla="*/ 22 h 539"/>
                  <a:gd name="T62" fmla="*/ 1069 w 1248"/>
                  <a:gd name="T63" fmla="*/ 38 h 539"/>
                  <a:gd name="T64" fmla="*/ 874 w 1248"/>
                  <a:gd name="T65" fmla="*/ 71 h 539"/>
                  <a:gd name="T66" fmla="*/ 673 w 1248"/>
                  <a:gd name="T67" fmla="*/ 93 h 539"/>
                  <a:gd name="T68" fmla="*/ 483 w 1248"/>
                  <a:gd name="T69" fmla="*/ 126 h 539"/>
                  <a:gd name="T70" fmla="*/ 391 w 1248"/>
                  <a:gd name="T71" fmla="*/ 142 h 539"/>
                  <a:gd name="T72" fmla="*/ 309 w 1248"/>
                  <a:gd name="T73" fmla="*/ 158 h 539"/>
                  <a:gd name="T74" fmla="*/ 228 w 1248"/>
                  <a:gd name="T75" fmla="*/ 180 h 539"/>
                  <a:gd name="T76" fmla="*/ 163 w 1248"/>
                  <a:gd name="T77" fmla="*/ 202 h 539"/>
                  <a:gd name="T78" fmla="*/ 103 w 1248"/>
                  <a:gd name="T79" fmla="*/ 229 h 539"/>
                  <a:gd name="T80" fmla="*/ 54 w 1248"/>
                  <a:gd name="T81" fmla="*/ 256 h 539"/>
                  <a:gd name="T82" fmla="*/ 22 w 1248"/>
                  <a:gd name="T83" fmla="*/ 294 h 539"/>
                  <a:gd name="T84" fmla="*/ 0 w 1248"/>
                  <a:gd name="T85" fmla="*/ 332 h 539"/>
                  <a:gd name="T86" fmla="*/ 0 w 1248"/>
                  <a:gd name="T87" fmla="*/ 332 h 5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1248" h="539">
                    <a:moveTo>
                      <a:pt x="0" y="332"/>
                    </a:moveTo>
                    <a:lnTo>
                      <a:pt x="0" y="360"/>
                    </a:lnTo>
                    <a:lnTo>
                      <a:pt x="5" y="387"/>
                    </a:lnTo>
                    <a:lnTo>
                      <a:pt x="27" y="414"/>
                    </a:lnTo>
                    <a:lnTo>
                      <a:pt x="54" y="436"/>
                    </a:lnTo>
                    <a:lnTo>
                      <a:pt x="92" y="463"/>
                    </a:lnTo>
                    <a:lnTo>
                      <a:pt x="141" y="490"/>
                    </a:lnTo>
                    <a:lnTo>
                      <a:pt x="195" y="512"/>
                    </a:lnTo>
                    <a:lnTo>
                      <a:pt x="255" y="539"/>
                    </a:lnTo>
                    <a:lnTo>
                      <a:pt x="212" y="517"/>
                    </a:lnTo>
                    <a:lnTo>
                      <a:pt x="179" y="490"/>
                    </a:lnTo>
                    <a:lnTo>
                      <a:pt x="157" y="468"/>
                    </a:lnTo>
                    <a:lnTo>
                      <a:pt x="141" y="447"/>
                    </a:lnTo>
                    <a:lnTo>
                      <a:pt x="136" y="425"/>
                    </a:lnTo>
                    <a:lnTo>
                      <a:pt x="136" y="403"/>
                    </a:lnTo>
                    <a:lnTo>
                      <a:pt x="141" y="381"/>
                    </a:lnTo>
                    <a:lnTo>
                      <a:pt x="157" y="365"/>
                    </a:lnTo>
                    <a:lnTo>
                      <a:pt x="179" y="343"/>
                    </a:lnTo>
                    <a:lnTo>
                      <a:pt x="201" y="327"/>
                    </a:lnTo>
                    <a:lnTo>
                      <a:pt x="266" y="294"/>
                    </a:lnTo>
                    <a:lnTo>
                      <a:pt x="353" y="262"/>
                    </a:lnTo>
                    <a:lnTo>
                      <a:pt x="445" y="234"/>
                    </a:lnTo>
                    <a:lnTo>
                      <a:pt x="554" y="213"/>
                    </a:lnTo>
                    <a:lnTo>
                      <a:pt x="662" y="191"/>
                    </a:lnTo>
                    <a:lnTo>
                      <a:pt x="890" y="153"/>
                    </a:lnTo>
                    <a:lnTo>
                      <a:pt x="993" y="136"/>
                    </a:lnTo>
                    <a:lnTo>
                      <a:pt x="1091" y="120"/>
                    </a:lnTo>
                    <a:lnTo>
                      <a:pt x="1178" y="115"/>
                    </a:lnTo>
                    <a:lnTo>
                      <a:pt x="1248" y="104"/>
                    </a:lnTo>
                    <a:lnTo>
                      <a:pt x="1248" y="0"/>
                    </a:lnTo>
                    <a:lnTo>
                      <a:pt x="1161" y="22"/>
                    </a:lnTo>
                    <a:lnTo>
                      <a:pt x="1069" y="38"/>
                    </a:lnTo>
                    <a:lnTo>
                      <a:pt x="874" y="71"/>
                    </a:lnTo>
                    <a:lnTo>
                      <a:pt x="673" y="93"/>
                    </a:lnTo>
                    <a:lnTo>
                      <a:pt x="483" y="126"/>
                    </a:lnTo>
                    <a:lnTo>
                      <a:pt x="391" y="142"/>
                    </a:lnTo>
                    <a:lnTo>
                      <a:pt x="309" y="158"/>
                    </a:lnTo>
                    <a:lnTo>
                      <a:pt x="228" y="180"/>
                    </a:lnTo>
                    <a:lnTo>
                      <a:pt x="163" y="202"/>
                    </a:lnTo>
                    <a:lnTo>
                      <a:pt x="103" y="229"/>
                    </a:lnTo>
                    <a:lnTo>
                      <a:pt x="54" y="256"/>
                    </a:lnTo>
                    <a:lnTo>
                      <a:pt x="22" y="294"/>
                    </a:lnTo>
                    <a:lnTo>
                      <a:pt x="0" y="332"/>
                    </a:lnTo>
                    <a:lnTo>
                      <a:pt x="0" y="332"/>
                    </a:lnTo>
                    <a:close/>
                  </a:path>
                </a:pathLst>
              </a:custGeom>
              <a:gradFill rotWithShape="0">
                <a:gsLst>
                  <a:gs pos="0">
                    <a:schemeClr val="bg1">
                      <a:gamma/>
                      <a:shade val="87843"/>
                      <a:invGamma/>
                    </a:schemeClr>
                  </a:gs>
                  <a:gs pos="100000">
                    <a:schemeClr val="bg1"/>
                  </a:gs>
                </a:gsLst>
                <a:lin ang="2700000" scaled="1"/>
              </a:gradFill>
              <a:ln>
                <a:noFill/>
              </a:ln>
              <a:extLst/>
            </p:spPr>
            <p:txBody>
              <a:bodyPr/>
              <a:lstStyle/>
              <a:p>
                <a:pPr>
                  <a:defRPr/>
                </a:pPr>
                <a:endParaRPr lang="hu-HU">
                  <a:solidFill>
                    <a:prstClr val="white"/>
                  </a:solidFill>
                </a:endParaRPr>
              </a:p>
            </p:txBody>
          </p:sp>
        </p:grpSp>
        <p:sp>
          <p:nvSpPr>
            <p:cNvPr id="6" name="Freeform 9"/>
            <p:cNvSpPr>
              <a:spLocks/>
            </p:cNvSpPr>
            <p:nvPr/>
          </p:nvSpPr>
          <p:spPr bwMode="hidden">
            <a:xfrm>
              <a:off x="3322" y="1341"/>
              <a:ext cx="1825" cy="1537"/>
            </a:xfrm>
            <a:custGeom>
              <a:avLst/>
              <a:gdLst>
                <a:gd name="T0" fmla="*/ 982 w 2296"/>
                <a:gd name="T1" fmla="*/ 1061 h 1469"/>
                <a:gd name="T2" fmla="*/ 1357 w 2296"/>
                <a:gd name="T3" fmla="*/ 1012 h 1469"/>
                <a:gd name="T4" fmla="*/ 1666 w 2296"/>
                <a:gd name="T5" fmla="*/ 957 h 1469"/>
                <a:gd name="T6" fmla="*/ 1916 w 2296"/>
                <a:gd name="T7" fmla="*/ 897 h 1469"/>
                <a:gd name="T8" fmla="*/ 2100 w 2296"/>
                <a:gd name="T9" fmla="*/ 832 h 1469"/>
                <a:gd name="T10" fmla="*/ 2220 w 2296"/>
                <a:gd name="T11" fmla="*/ 756 h 1469"/>
                <a:gd name="T12" fmla="*/ 2285 w 2296"/>
                <a:gd name="T13" fmla="*/ 669 h 1469"/>
                <a:gd name="T14" fmla="*/ 2290 w 2296"/>
                <a:gd name="T15" fmla="*/ 560 h 1469"/>
                <a:gd name="T16" fmla="*/ 2241 w 2296"/>
                <a:gd name="T17" fmla="*/ 457 h 1469"/>
                <a:gd name="T18" fmla="*/ 2144 w 2296"/>
                <a:gd name="T19" fmla="*/ 364 h 1469"/>
                <a:gd name="T20" fmla="*/ 2008 w 2296"/>
                <a:gd name="T21" fmla="*/ 277 h 1469"/>
                <a:gd name="T22" fmla="*/ 1769 w 2296"/>
                <a:gd name="T23" fmla="*/ 157 h 1469"/>
                <a:gd name="T24" fmla="*/ 1612 w 2296"/>
                <a:gd name="T25" fmla="*/ 92 h 1469"/>
                <a:gd name="T26" fmla="*/ 1476 w 2296"/>
                <a:gd name="T27" fmla="*/ 43 h 1469"/>
                <a:gd name="T28" fmla="*/ 1384 w 2296"/>
                <a:gd name="T29" fmla="*/ 10 h 1469"/>
                <a:gd name="T30" fmla="*/ 1346 w 2296"/>
                <a:gd name="T31" fmla="*/ 0 h 1469"/>
                <a:gd name="T32" fmla="*/ 1655 w 2296"/>
                <a:gd name="T33" fmla="*/ 119 h 1469"/>
                <a:gd name="T34" fmla="*/ 1948 w 2296"/>
                <a:gd name="T35" fmla="*/ 255 h 1469"/>
                <a:gd name="T36" fmla="*/ 2068 w 2296"/>
                <a:gd name="T37" fmla="*/ 326 h 1469"/>
                <a:gd name="T38" fmla="*/ 2171 w 2296"/>
                <a:gd name="T39" fmla="*/ 402 h 1469"/>
                <a:gd name="T40" fmla="*/ 2236 w 2296"/>
                <a:gd name="T41" fmla="*/ 478 h 1469"/>
                <a:gd name="T42" fmla="*/ 2263 w 2296"/>
                <a:gd name="T43" fmla="*/ 560 h 1469"/>
                <a:gd name="T44" fmla="*/ 2241 w 2296"/>
                <a:gd name="T45" fmla="*/ 636 h 1469"/>
                <a:gd name="T46" fmla="*/ 2171 w 2296"/>
                <a:gd name="T47" fmla="*/ 702 h 1469"/>
                <a:gd name="T48" fmla="*/ 2062 w 2296"/>
                <a:gd name="T49" fmla="*/ 756 h 1469"/>
                <a:gd name="T50" fmla="*/ 1921 w 2296"/>
                <a:gd name="T51" fmla="*/ 800 h 1469"/>
                <a:gd name="T52" fmla="*/ 1748 w 2296"/>
                <a:gd name="T53" fmla="*/ 843 h 1469"/>
                <a:gd name="T54" fmla="*/ 1351 w 2296"/>
                <a:gd name="T55" fmla="*/ 908 h 1469"/>
                <a:gd name="T56" fmla="*/ 923 w 2296"/>
                <a:gd name="T57" fmla="*/ 968 h 1469"/>
                <a:gd name="T58" fmla="*/ 521 w 2296"/>
                <a:gd name="T59" fmla="*/ 1028 h 1469"/>
                <a:gd name="T60" fmla="*/ 353 w 2296"/>
                <a:gd name="T61" fmla="*/ 1066 h 1469"/>
                <a:gd name="T62" fmla="*/ 206 w 2296"/>
                <a:gd name="T63" fmla="*/ 1104 h 1469"/>
                <a:gd name="T64" fmla="*/ 92 w 2296"/>
                <a:gd name="T65" fmla="*/ 1148 h 1469"/>
                <a:gd name="T66" fmla="*/ 22 w 2296"/>
                <a:gd name="T67" fmla="*/ 1202 h 1469"/>
                <a:gd name="T68" fmla="*/ 0 w 2296"/>
                <a:gd name="T69" fmla="*/ 1262 h 1469"/>
                <a:gd name="T70" fmla="*/ 27 w 2296"/>
                <a:gd name="T71" fmla="*/ 1327 h 1469"/>
                <a:gd name="T72" fmla="*/ 98 w 2296"/>
                <a:gd name="T73" fmla="*/ 1382 h 1469"/>
                <a:gd name="T74" fmla="*/ 196 w 2296"/>
                <a:gd name="T75" fmla="*/ 1425 h 1469"/>
                <a:gd name="T76" fmla="*/ 326 w 2296"/>
                <a:gd name="T77" fmla="*/ 1469 h 1469"/>
                <a:gd name="T78" fmla="*/ 217 w 2296"/>
                <a:gd name="T79" fmla="*/ 1414 h 1469"/>
                <a:gd name="T80" fmla="*/ 147 w 2296"/>
                <a:gd name="T81" fmla="*/ 1360 h 1469"/>
                <a:gd name="T82" fmla="*/ 120 w 2296"/>
                <a:gd name="T83" fmla="*/ 1306 h 1469"/>
                <a:gd name="T84" fmla="*/ 141 w 2296"/>
                <a:gd name="T85" fmla="*/ 1257 h 1469"/>
                <a:gd name="T86" fmla="*/ 212 w 2296"/>
                <a:gd name="T87" fmla="*/ 1208 h 1469"/>
                <a:gd name="T88" fmla="*/ 342 w 2296"/>
                <a:gd name="T89" fmla="*/ 1164 h 1469"/>
                <a:gd name="T90" fmla="*/ 527 w 2296"/>
                <a:gd name="T91" fmla="*/ 1121 h 1469"/>
                <a:gd name="T92" fmla="*/ 771 w 2296"/>
                <a:gd name="T93" fmla="*/ 1088 h 14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2296" h="1469">
                  <a:moveTo>
                    <a:pt x="771" y="1088"/>
                  </a:moveTo>
                  <a:lnTo>
                    <a:pt x="982" y="1061"/>
                  </a:lnTo>
                  <a:lnTo>
                    <a:pt x="1178" y="1034"/>
                  </a:lnTo>
                  <a:lnTo>
                    <a:pt x="1357" y="1012"/>
                  </a:lnTo>
                  <a:lnTo>
                    <a:pt x="1520" y="985"/>
                  </a:lnTo>
                  <a:lnTo>
                    <a:pt x="1666" y="957"/>
                  </a:lnTo>
                  <a:lnTo>
                    <a:pt x="1796" y="930"/>
                  </a:lnTo>
                  <a:lnTo>
                    <a:pt x="1916" y="897"/>
                  </a:lnTo>
                  <a:lnTo>
                    <a:pt x="2013" y="870"/>
                  </a:lnTo>
                  <a:lnTo>
                    <a:pt x="2100" y="832"/>
                  </a:lnTo>
                  <a:lnTo>
                    <a:pt x="2171" y="800"/>
                  </a:lnTo>
                  <a:lnTo>
                    <a:pt x="2220" y="756"/>
                  </a:lnTo>
                  <a:lnTo>
                    <a:pt x="2263" y="712"/>
                  </a:lnTo>
                  <a:lnTo>
                    <a:pt x="2285" y="669"/>
                  </a:lnTo>
                  <a:lnTo>
                    <a:pt x="2296" y="614"/>
                  </a:lnTo>
                  <a:lnTo>
                    <a:pt x="2290" y="560"/>
                  </a:lnTo>
                  <a:lnTo>
                    <a:pt x="2269" y="500"/>
                  </a:lnTo>
                  <a:lnTo>
                    <a:pt x="2241" y="457"/>
                  </a:lnTo>
                  <a:lnTo>
                    <a:pt x="2198" y="408"/>
                  </a:lnTo>
                  <a:lnTo>
                    <a:pt x="2144" y="364"/>
                  </a:lnTo>
                  <a:lnTo>
                    <a:pt x="2079" y="321"/>
                  </a:lnTo>
                  <a:lnTo>
                    <a:pt x="2008" y="277"/>
                  </a:lnTo>
                  <a:lnTo>
                    <a:pt x="1927" y="234"/>
                  </a:lnTo>
                  <a:lnTo>
                    <a:pt x="1769" y="157"/>
                  </a:lnTo>
                  <a:lnTo>
                    <a:pt x="1688" y="125"/>
                  </a:lnTo>
                  <a:lnTo>
                    <a:pt x="1612" y="92"/>
                  </a:lnTo>
                  <a:lnTo>
                    <a:pt x="1536" y="65"/>
                  </a:lnTo>
                  <a:lnTo>
                    <a:pt x="1476" y="43"/>
                  </a:lnTo>
                  <a:lnTo>
                    <a:pt x="1422" y="27"/>
                  </a:lnTo>
                  <a:lnTo>
                    <a:pt x="1384" y="10"/>
                  </a:lnTo>
                  <a:lnTo>
                    <a:pt x="1357" y="5"/>
                  </a:lnTo>
                  <a:lnTo>
                    <a:pt x="1346" y="0"/>
                  </a:lnTo>
                  <a:lnTo>
                    <a:pt x="1498" y="54"/>
                  </a:lnTo>
                  <a:lnTo>
                    <a:pt x="1655" y="119"/>
                  </a:lnTo>
                  <a:lnTo>
                    <a:pt x="1807" y="185"/>
                  </a:lnTo>
                  <a:lnTo>
                    <a:pt x="1948" y="255"/>
                  </a:lnTo>
                  <a:lnTo>
                    <a:pt x="2013" y="288"/>
                  </a:lnTo>
                  <a:lnTo>
                    <a:pt x="2068" y="326"/>
                  </a:lnTo>
                  <a:lnTo>
                    <a:pt x="2122" y="364"/>
                  </a:lnTo>
                  <a:lnTo>
                    <a:pt x="2171" y="402"/>
                  </a:lnTo>
                  <a:lnTo>
                    <a:pt x="2209" y="440"/>
                  </a:lnTo>
                  <a:lnTo>
                    <a:pt x="2236" y="478"/>
                  </a:lnTo>
                  <a:lnTo>
                    <a:pt x="2252" y="522"/>
                  </a:lnTo>
                  <a:lnTo>
                    <a:pt x="2263" y="560"/>
                  </a:lnTo>
                  <a:lnTo>
                    <a:pt x="2258" y="598"/>
                  </a:lnTo>
                  <a:lnTo>
                    <a:pt x="2241" y="636"/>
                  </a:lnTo>
                  <a:lnTo>
                    <a:pt x="2214" y="669"/>
                  </a:lnTo>
                  <a:lnTo>
                    <a:pt x="2171" y="702"/>
                  </a:lnTo>
                  <a:lnTo>
                    <a:pt x="2122" y="729"/>
                  </a:lnTo>
                  <a:lnTo>
                    <a:pt x="2062" y="756"/>
                  </a:lnTo>
                  <a:lnTo>
                    <a:pt x="1997" y="778"/>
                  </a:lnTo>
                  <a:lnTo>
                    <a:pt x="1921" y="800"/>
                  </a:lnTo>
                  <a:lnTo>
                    <a:pt x="1834" y="821"/>
                  </a:lnTo>
                  <a:lnTo>
                    <a:pt x="1748" y="843"/>
                  </a:lnTo>
                  <a:lnTo>
                    <a:pt x="1552" y="876"/>
                  </a:lnTo>
                  <a:lnTo>
                    <a:pt x="1351" y="908"/>
                  </a:lnTo>
                  <a:lnTo>
                    <a:pt x="1134" y="941"/>
                  </a:lnTo>
                  <a:lnTo>
                    <a:pt x="923" y="968"/>
                  </a:lnTo>
                  <a:lnTo>
                    <a:pt x="716" y="995"/>
                  </a:lnTo>
                  <a:lnTo>
                    <a:pt x="521" y="1028"/>
                  </a:lnTo>
                  <a:lnTo>
                    <a:pt x="434" y="1044"/>
                  </a:lnTo>
                  <a:lnTo>
                    <a:pt x="353" y="1066"/>
                  </a:lnTo>
                  <a:lnTo>
                    <a:pt x="277" y="1082"/>
                  </a:lnTo>
                  <a:lnTo>
                    <a:pt x="206" y="1104"/>
                  </a:lnTo>
                  <a:lnTo>
                    <a:pt x="147" y="1126"/>
                  </a:lnTo>
                  <a:lnTo>
                    <a:pt x="92" y="1148"/>
                  </a:lnTo>
                  <a:lnTo>
                    <a:pt x="54" y="1175"/>
                  </a:lnTo>
                  <a:lnTo>
                    <a:pt x="22" y="1202"/>
                  </a:lnTo>
                  <a:lnTo>
                    <a:pt x="6" y="1229"/>
                  </a:lnTo>
                  <a:lnTo>
                    <a:pt x="0" y="1262"/>
                  </a:lnTo>
                  <a:lnTo>
                    <a:pt x="11" y="1295"/>
                  </a:lnTo>
                  <a:lnTo>
                    <a:pt x="27" y="1327"/>
                  </a:lnTo>
                  <a:lnTo>
                    <a:pt x="54" y="1355"/>
                  </a:lnTo>
                  <a:lnTo>
                    <a:pt x="98" y="1382"/>
                  </a:lnTo>
                  <a:lnTo>
                    <a:pt x="141" y="1404"/>
                  </a:lnTo>
                  <a:lnTo>
                    <a:pt x="196" y="1425"/>
                  </a:lnTo>
                  <a:lnTo>
                    <a:pt x="261" y="1447"/>
                  </a:lnTo>
                  <a:lnTo>
                    <a:pt x="326" y="1469"/>
                  </a:lnTo>
                  <a:lnTo>
                    <a:pt x="266" y="1442"/>
                  </a:lnTo>
                  <a:lnTo>
                    <a:pt x="217" y="1414"/>
                  </a:lnTo>
                  <a:lnTo>
                    <a:pt x="174" y="1387"/>
                  </a:lnTo>
                  <a:lnTo>
                    <a:pt x="147" y="1360"/>
                  </a:lnTo>
                  <a:lnTo>
                    <a:pt x="125" y="1333"/>
                  </a:lnTo>
                  <a:lnTo>
                    <a:pt x="120" y="1306"/>
                  </a:lnTo>
                  <a:lnTo>
                    <a:pt x="125" y="1278"/>
                  </a:lnTo>
                  <a:lnTo>
                    <a:pt x="141" y="1257"/>
                  </a:lnTo>
                  <a:lnTo>
                    <a:pt x="174" y="1229"/>
                  </a:lnTo>
                  <a:lnTo>
                    <a:pt x="212" y="1208"/>
                  </a:lnTo>
                  <a:lnTo>
                    <a:pt x="272" y="1186"/>
                  </a:lnTo>
                  <a:lnTo>
                    <a:pt x="342" y="1164"/>
                  </a:lnTo>
                  <a:lnTo>
                    <a:pt x="423" y="1142"/>
                  </a:lnTo>
                  <a:lnTo>
                    <a:pt x="527" y="1121"/>
                  </a:lnTo>
                  <a:lnTo>
                    <a:pt x="641" y="1104"/>
                  </a:lnTo>
                  <a:lnTo>
                    <a:pt x="771" y="1088"/>
                  </a:lnTo>
                  <a:lnTo>
                    <a:pt x="771" y="1088"/>
                  </a:lnTo>
                  <a:close/>
                </a:path>
              </a:pathLst>
            </a:custGeom>
            <a:gradFill rotWithShape="0">
              <a:gsLst>
                <a:gs pos="0">
                  <a:schemeClr val="bg1">
                    <a:gamma/>
                    <a:shade val="84706"/>
                    <a:invGamma/>
                  </a:schemeClr>
                </a:gs>
                <a:gs pos="100000">
                  <a:schemeClr val="bg1"/>
                </a:gs>
              </a:gsLst>
              <a:lin ang="2700000" scaled="1"/>
            </a:gradFill>
            <a:ln>
              <a:noFill/>
            </a:ln>
            <a:extLst/>
          </p:spPr>
          <p:txBody>
            <a:bodyPr/>
            <a:lstStyle/>
            <a:p>
              <a:pPr>
                <a:defRPr/>
              </a:pPr>
              <a:endParaRPr lang="hu-HU">
                <a:solidFill>
                  <a:prstClr val="white"/>
                </a:solidFill>
              </a:endParaRPr>
            </a:p>
          </p:txBody>
        </p:sp>
        <p:sp>
          <p:nvSpPr>
            <p:cNvPr id="7" name="Freeform 10"/>
            <p:cNvSpPr>
              <a:spLocks/>
            </p:cNvSpPr>
            <p:nvPr/>
          </p:nvSpPr>
          <p:spPr bwMode="hidden">
            <a:xfrm>
              <a:off x="0" y="0"/>
              <a:ext cx="5758" cy="1776"/>
            </a:xfrm>
            <a:custGeom>
              <a:avLst/>
              <a:gdLst>
                <a:gd name="T0" fmla="*/ 0 w 5740"/>
                <a:gd name="T1" fmla="*/ 0 h 1906"/>
                <a:gd name="T2" fmla="*/ 0 w 5740"/>
                <a:gd name="T3" fmla="*/ 1655 h 1906"/>
                <a:gd name="T4" fmla="*/ 5776 w 5740"/>
                <a:gd name="T5" fmla="*/ 1655 h 1906"/>
                <a:gd name="T6" fmla="*/ 5776 w 5740"/>
                <a:gd name="T7" fmla="*/ 0 h 1906"/>
                <a:gd name="T8" fmla="*/ 0 w 5740"/>
                <a:gd name="T9" fmla="*/ 0 h 1906"/>
                <a:gd name="T10" fmla="*/ 0 w 5740"/>
                <a:gd name="T11" fmla="*/ 0 h 1906"/>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5740" h="1906">
                  <a:moveTo>
                    <a:pt x="0" y="0"/>
                  </a:moveTo>
                  <a:lnTo>
                    <a:pt x="0" y="1906"/>
                  </a:lnTo>
                  <a:lnTo>
                    <a:pt x="5740" y="1906"/>
                  </a:lnTo>
                  <a:lnTo>
                    <a:pt x="5740" y="0"/>
                  </a:lnTo>
                  <a:lnTo>
                    <a:pt x="0" y="0"/>
                  </a:lnTo>
                  <a:close/>
                </a:path>
              </a:pathLst>
            </a:custGeom>
            <a:gradFill rotWithShape="0">
              <a:gsLst>
                <a:gs pos="0">
                  <a:schemeClr val="bg2"/>
                </a:gs>
                <a:gs pos="100000">
                  <a:schemeClr val="bg1"/>
                </a:gs>
              </a:gsLst>
              <a:lin ang="5400000" scaled="1"/>
            </a:gradFill>
            <a:ln>
              <a:noFill/>
            </a:ln>
            <a:extLst/>
          </p:spPr>
          <p:txBody>
            <a:bodyPr/>
            <a:lstStyle/>
            <a:p>
              <a:pPr>
                <a:defRPr/>
              </a:pPr>
              <a:endParaRPr lang="hu-HU">
                <a:solidFill>
                  <a:prstClr val="white"/>
                </a:solidFill>
              </a:endParaRPr>
            </a:p>
          </p:txBody>
        </p:sp>
      </p:grpSp>
      <p:sp>
        <p:nvSpPr>
          <p:cNvPr id="11275" name="Rectangle 11"/>
          <p:cNvSpPr>
            <a:spLocks noGrp="1" noChangeArrowheads="1"/>
          </p:cNvSpPr>
          <p:nvPr>
            <p:ph type="ctrTitle" sz="quarter"/>
          </p:nvPr>
        </p:nvSpPr>
        <p:spPr>
          <a:xfrm>
            <a:off x="685800" y="1736725"/>
            <a:ext cx="7772400" cy="1920875"/>
          </a:xfrm>
        </p:spPr>
        <p:txBody>
          <a:bodyPr/>
          <a:lstStyle>
            <a:lvl1pPr>
              <a:defRPr sz="6000"/>
            </a:lvl1pPr>
          </a:lstStyle>
          <a:p>
            <a:pPr lvl="0"/>
            <a:r>
              <a:rPr lang="hu-HU" noProof="0" smtClean="0"/>
              <a:t>Mintacím szerkesztése</a:t>
            </a:r>
          </a:p>
        </p:txBody>
      </p:sp>
      <p:sp>
        <p:nvSpPr>
          <p:cNvPr id="11276" name="Rectangle 12"/>
          <p:cNvSpPr>
            <a:spLocks noGrp="1" noChangeArrowheads="1"/>
          </p:cNvSpPr>
          <p:nvPr>
            <p:ph type="subTitle" sz="quarter" idx="1"/>
          </p:nvPr>
        </p:nvSpPr>
        <p:spPr>
          <a:xfrm>
            <a:off x="1371600" y="3886200"/>
            <a:ext cx="6400800" cy="1752600"/>
          </a:xfrm>
        </p:spPr>
        <p:txBody>
          <a:bodyPr/>
          <a:lstStyle>
            <a:lvl1pPr marL="0" indent="0" algn="ctr">
              <a:buFont typeface="Wingdings" pitchFamily="2" charset="2"/>
              <a:buNone/>
              <a:defRPr/>
            </a:lvl1pPr>
          </a:lstStyle>
          <a:p>
            <a:pPr lvl="0"/>
            <a:r>
              <a:rPr lang="hu-HU" noProof="0" smtClean="0"/>
              <a:t>Alcím mintájának szerkesztése</a:t>
            </a:r>
          </a:p>
        </p:txBody>
      </p:sp>
      <p:sp>
        <p:nvSpPr>
          <p:cNvPr id="13" name="Rectangle 13"/>
          <p:cNvSpPr>
            <a:spLocks noGrp="1" noChangeArrowheads="1"/>
          </p:cNvSpPr>
          <p:nvPr>
            <p:ph type="dt" sz="quarter" idx="10"/>
          </p:nvPr>
        </p:nvSpPr>
        <p:spPr>
          <a:xfrm>
            <a:off x="457200" y="6248400"/>
            <a:ext cx="2133600" cy="476250"/>
          </a:xfrm>
        </p:spPr>
        <p:txBody>
          <a:bodyPr/>
          <a:lstStyle>
            <a:lvl1pPr>
              <a:defRPr/>
            </a:lvl1pPr>
          </a:lstStyle>
          <a:p>
            <a:pPr>
              <a:defRPr/>
            </a:pPr>
            <a:endParaRPr lang="hu-HU"/>
          </a:p>
        </p:txBody>
      </p:sp>
      <p:sp>
        <p:nvSpPr>
          <p:cNvPr id="14" name="Rectangle 14"/>
          <p:cNvSpPr>
            <a:spLocks noGrp="1" noChangeArrowheads="1"/>
          </p:cNvSpPr>
          <p:nvPr>
            <p:ph type="ftr" sz="quarter" idx="11"/>
          </p:nvPr>
        </p:nvSpPr>
        <p:spPr>
          <a:xfrm>
            <a:off x="3124200" y="6251575"/>
            <a:ext cx="2895600" cy="476250"/>
          </a:xfrm>
        </p:spPr>
        <p:txBody>
          <a:bodyPr/>
          <a:lstStyle>
            <a:lvl1pPr>
              <a:defRPr/>
            </a:lvl1pPr>
          </a:lstStyle>
          <a:p>
            <a:pPr>
              <a:defRPr/>
            </a:pPr>
            <a:endParaRPr lang="hu-HU"/>
          </a:p>
        </p:txBody>
      </p:sp>
      <p:sp>
        <p:nvSpPr>
          <p:cNvPr id="15" name="Rectangle 15"/>
          <p:cNvSpPr>
            <a:spLocks noGrp="1" noChangeArrowheads="1"/>
          </p:cNvSpPr>
          <p:nvPr>
            <p:ph type="sldNum" sz="quarter" idx="12"/>
          </p:nvPr>
        </p:nvSpPr>
        <p:spPr>
          <a:xfrm>
            <a:off x="6553200" y="6254750"/>
            <a:ext cx="2133600" cy="476250"/>
          </a:xfrm>
        </p:spPr>
        <p:txBody>
          <a:bodyPr/>
          <a:lstStyle>
            <a:lvl1pPr>
              <a:defRPr/>
            </a:lvl1pPr>
          </a:lstStyle>
          <a:p>
            <a:pPr>
              <a:defRPr/>
            </a:pPr>
            <a:fld id="{E1B95AF6-93A1-45D1-B430-4140BC93E773}" type="slidenum">
              <a:rPr lang="hu-HU"/>
              <a:pPr>
                <a:defRPr/>
              </a:pPr>
              <a:t>‹#›</a:t>
            </a:fld>
            <a:endParaRPr lang="hu-H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Cím és tartalom">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smtClean="0"/>
              <a:t>Mintacím szerkesztése</a:t>
            </a:r>
            <a:endParaRPr lang="hu-HU"/>
          </a:p>
        </p:txBody>
      </p:sp>
      <p:sp>
        <p:nvSpPr>
          <p:cNvPr id="3" name="Tartalom helye 2"/>
          <p:cNvSpPr>
            <a:spLocks noGrp="1"/>
          </p:cNvSpPr>
          <p:nvPr>
            <p:ph idx="1"/>
          </p:nvPr>
        </p:nvSpPr>
        <p:spPr/>
        <p:txBody>
          <a:body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4" name="Rectangle 2"/>
          <p:cNvSpPr>
            <a:spLocks noGrp="1" noChangeArrowheads="1"/>
          </p:cNvSpPr>
          <p:nvPr>
            <p:ph type="dt" sz="half" idx="10"/>
          </p:nvPr>
        </p:nvSpPr>
        <p:spPr>
          <a:ln/>
        </p:spPr>
        <p:txBody>
          <a:bodyPr/>
          <a:lstStyle>
            <a:lvl1pPr>
              <a:defRPr/>
            </a:lvl1pPr>
          </a:lstStyle>
          <a:p>
            <a:pPr>
              <a:defRPr/>
            </a:pPr>
            <a:endParaRPr lang="hu-HU"/>
          </a:p>
        </p:txBody>
      </p:sp>
      <p:sp>
        <p:nvSpPr>
          <p:cNvPr id="5" name="Rectangle 3"/>
          <p:cNvSpPr>
            <a:spLocks noGrp="1" noChangeArrowheads="1"/>
          </p:cNvSpPr>
          <p:nvPr>
            <p:ph type="sldNum" sz="quarter" idx="11"/>
          </p:nvPr>
        </p:nvSpPr>
        <p:spPr>
          <a:ln/>
        </p:spPr>
        <p:txBody>
          <a:bodyPr/>
          <a:lstStyle>
            <a:lvl1pPr>
              <a:defRPr/>
            </a:lvl1pPr>
          </a:lstStyle>
          <a:p>
            <a:pPr>
              <a:defRPr/>
            </a:pPr>
            <a:fld id="{E6583B3B-4CFF-43F8-A766-A58D7256976A}" type="slidenum">
              <a:rPr lang="hu-HU"/>
              <a:pPr>
                <a:defRPr/>
              </a:pPr>
              <a:t>‹#›</a:t>
            </a:fld>
            <a:endParaRPr lang="hu-HU"/>
          </a:p>
        </p:txBody>
      </p:sp>
      <p:sp>
        <p:nvSpPr>
          <p:cNvPr id="6" name="Rectangle 14"/>
          <p:cNvSpPr>
            <a:spLocks noGrp="1" noChangeArrowheads="1"/>
          </p:cNvSpPr>
          <p:nvPr>
            <p:ph type="ftr" sz="quarter" idx="12"/>
          </p:nvPr>
        </p:nvSpPr>
        <p:spPr>
          <a:ln/>
        </p:spPr>
        <p:txBody>
          <a:bodyPr/>
          <a:lstStyle>
            <a:lvl1pPr>
              <a:defRPr/>
            </a:lvl1pPr>
          </a:lstStyle>
          <a:p>
            <a:pPr>
              <a:defRPr/>
            </a:pPr>
            <a:endParaRPr lang="hu-HU"/>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 preserve="1">
  <p:cSld name="Cím és tartalom">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smtClean="0"/>
              <a:t>Mintacím szerkesztése</a:t>
            </a:r>
            <a:endParaRPr lang="hu-HU"/>
          </a:p>
        </p:txBody>
      </p:sp>
      <p:sp>
        <p:nvSpPr>
          <p:cNvPr id="3" name="Tartalom helye 2"/>
          <p:cNvSpPr>
            <a:spLocks noGrp="1"/>
          </p:cNvSpPr>
          <p:nvPr>
            <p:ph idx="1"/>
          </p:nvPr>
        </p:nvSpPr>
        <p:spPr/>
        <p:txBody>
          <a:body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4" name="Rectangle 2"/>
          <p:cNvSpPr>
            <a:spLocks noGrp="1" noChangeArrowheads="1"/>
          </p:cNvSpPr>
          <p:nvPr>
            <p:ph type="dt" sz="half" idx="10"/>
          </p:nvPr>
        </p:nvSpPr>
        <p:spPr>
          <a:ln/>
        </p:spPr>
        <p:txBody>
          <a:bodyPr/>
          <a:lstStyle>
            <a:lvl1pPr>
              <a:defRPr/>
            </a:lvl1pPr>
          </a:lstStyle>
          <a:p>
            <a:pPr>
              <a:defRPr/>
            </a:pPr>
            <a:endParaRPr lang="hu-HU"/>
          </a:p>
        </p:txBody>
      </p:sp>
      <p:sp>
        <p:nvSpPr>
          <p:cNvPr id="5" name="Rectangle 3"/>
          <p:cNvSpPr>
            <a:spLocks noGrp="1" noChangeArrowheads="1"/>
          </p:cNvSpPr>
          <p:nvPr>
            <p:ph type="sldNum" sz="quarter" idx="11"/>
          </p:nvPr>
        </p:nvSpPr>
        <p:spPr>
          <a:ln/>
        </p:spPr>
        <p:txBody>
          <a:bodyPr/>
          <a:lstStyle>
            <a:lvl1pPr>
              <a:defRPr/>
            </a:lvl1pPr>
          </a:lstStyle>
          <a:p>
            <a:pPr>
              <a:defRPr/>
            </a:pPr>
            <a:fld id="{FF41B796-55FD-4ECA-AEED-B4523DB758D7}" type="slidenum">
              <a:rPr lang="hu-HU"/>
              <a:pPr>
                <a:defRPr/>
              </a:pPr>
              <a:t>‹#›</a:t>
            </a:fld>
            <a:endParaRPr lang="hu-HU"/>
          </a:p>
        </p:txBody>
      </p:sp>
      <p:sp>
        <p:nvSpPr>
          <p:cNvPr id="6" name="Rectangle 14"/>
          <p:cNvSpPr>
            <a:spLocks noGrp="1" noChangeArrowheads="1"/>
          </p:cNvSpPr>
          <p:nvPr>
            <p:ph type="ftr" sz="quarter" idx="12"/>
          </p:nvPr>
        </p:nvSpPr>
        <p:spPr>
          <a:ln/>
        </p:spPr>
        <p:txBody>
          <a:bodyPr/>
          <a:lstStyle>
            <a:lvl1pPr>
              <a:defRPr/>
            </a:lvl1pPr>
          </a:lstStyle>
          <a:p>
            <a:pPr>
              <a:defRPr/>
            </a:pPr>
            <a:endParaRPr lang="hu-HU"/>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secHead" preserve="1">
  <p:cSld name="Szakaszfejléc">
    <p:spTree>
      <p:nvGrpSpPr>
        <p:cNvPr id="1" name=""/>
        <p:cNvGrpSpPr/>
        <p:nvPr/>
      </p:nvGrpSpPr>
      <p:grpSpPr>
        <a:xfrm>
          <a:off x="0" y="0"/>
          <a:ext cx="0" cy="0"/>
          <a:chOff x="0" y="0"/>
          <a:chExt cx="0" cy="0"/>
        </a:xfrm>
      </p:grpSpPr>
      <p:sp>
        <p:nvSpPr>
          <p:cNvPr id="2" name="Cím 1"/>
          <p:cNvSpPr>
            <a:spLocks noGrp="1"/>
          </p:cNvSpPr>
          <p:nvPr>
            <p:ph type="title"/>
          </p:nvPr>
        </p:nvSpPr>
        <p:spPr>
          <a:xfrm>
            <a:off x="722313" y="4406900"/>
            <a:ext cx="7772400" cy="1362075"/>
          </a:xfrm>
        </p:spPr>
        <p:txBody>
          <a:bodyPr anchor="t"/>
          <a:lstStyle>
            <a:lvl1pPr algn="l">
              <a:defRPr sz="4000" b="1" cap="all"/>
            </a:lvl1pPr>
          </a:lstStyle>
          <a:p>
            <a:r>
              <a:rPr lang="hu-HU" smtClean="0"/>
              <a:t>Mintacím szerkesztése</a:t>
            </a:r>
            <a:endParaRPr lang="hu-HU"/>
          </a:p>
        </p:txBody>
      </p:sp>
      <p:sp>
        <p:nvSpPr>
          <p:cNvPr id="3" name="Szöveg helye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hu-HU" smtClean="0"/>
              <a:t>Mintaszöveg szerkesztése</a:t>
            </a:r>
          </a:p>
        </p:txBody>
      </p:sp>
      <p:sp>
        <p:nvSpPr>
          <p:cNvPr id="4" name="Rectangle 2"/>
          <p:cNvSpPr>
            <a:spLocks noGrp="1" noChangeArrowheads="1"/>
          </p:cNvSpPr>
          <p:nvPr>
            <p:ph type="dt" sz="half" idx="10"/>
          </p:nvPr>
        </p:nvSpPr>
        <p:spPr>
          <a:ln/>
        </p:spPr>
        <p:txBody>
          <a:bodyPr/>
          <a:lstStyle>
            <a:lvl1pPr>
              <a:defRPr/>
            </a:lvl1pPr>
          </a:lstStyle>
          <a:p>
            <a:pPr>
              <a:defRPr/>
            </a:pPr>
            <a:endParaRPr lang="hu-HU"/>
          </a:p>
        </p:txBody>
      </p:sp>
      <p:sp>
        <p:nvSpPr>
          <p:cNvPr id="5" name="Rectangle 3"/>
          <p:cNvSpPr>
            <a:spLocks noGrp="1" noChangeArrowheads="1"/>
          </p:cNvSpPr>
          <p:nvPr>
            <p:ph type="sldNum" sz="quarter" idx="11"/>
          </p:nvPr>
        </p:nvSpPr>
        <p:spPr>
          <a:ln/>
        </p:spPr>
        <p:txBody>
          <a:bodyPr/>
          <a:lstStyle>
            <a:lvl1pPr>
              <a:defRPr/>
            </a:lvl1pPr>
          </a:lstStyle>
          <a:p>
            <a:pPr>
              <a:defRPr/>
            </a:pPr>
            <a:fld id="{3C19D8CC-14AC-4A15-8021-6850299E3312}" type="slidenum">
              <a:rPr lang="hu-HU"/>
              <a:pPr>
                <a:defRPr/>
              </a:pPr>
              <a:t>‹#›</a:t>
            </a:fld>
            <a:endParaRPr lang="hu-HU"/>
          </a:p>
        </p:txBody>
      </p:sp>
      <p:sp>
        <p:nvSpPr>
          <p:cNvPr id="6" name="Rectangle 14"/>
          <p:cNvSpPr>
            <a:spLocks noGrp="1" noChangeArrowheads="1"/>
          </p:cNvSpPr>
          <p:nvPr>
            <p:ph type="ftr" sz="quarter" idx="12"/>
          </p:nvPr>
        </p:nvSpPr>
        <p:spPr>
          <a:ln/>
        </p:spPr>
        <p:txBody>
          <a:bodyPr/>
          <a:lstStyle>
            <a:lvl1pPr>
              <a:defRPr/>
            </a:lvl1pPr>
          </a:lstStyle>
          <a:p>
            <a:pPr>
              <a:defRPr/>
            </a:pPr>
            <a:endParaRPr lang="hu-HU"/>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woObj" preserve="1">
  <p:cSld name="2 tartalomrész">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smtClean="0"/>
              <a:t>Mintacím szerkesztése</a:t>
            </a:r>
            <a:endParaRPr lang="hu-HU"/>
          </a:p>
        </p:txBody>
      </p:sp>
      <p:sp>
        <p:nvSpPr>
          <p:cNvPr id="3" name="Tartalom helye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4" name="Tartalom helye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5" name="Rectangle 2"/>
          <p:cNvSpPr>
            <a:spLocks noGrp="1" noChangeArrowheads="1"/>
          </p:cNvSpPr>
          <p:nvPr>
            <p:ph type="dt" sz="half" idx="10"/>
          </p:nvPr>
        </p:nvSpPr>
        <p:spPr>
          <a:ln/>
        </p:spPr>
        <p:txBody>
          <a:bodyPr/>
          <a:lstStyle>
            <a:lvl1pPr>
              <a:defRPr/>
            </a:lvl1pPr>
          </a:lstStyle>
          <a:p>
            <a:pPr>
              <a:defRPr/>
            </a:pPr>
            <a:endParaRPr lang="hu-HU"/>
          </a:p>
        </p:txBody>
      </p:sp>
      <p:sp>
        <p:nvSpPr>
          <p:cNvPr id="6" name="Rectangle 3"/>
          <p:cNvSpPr>
            <a:spLocks noGrp="1" noChangeArrowheads="1"/>
          </p:cNvSpPr>
          <p:nvPr>
            <p:ph type="sldNum" sz="quarter" idx="11"/>
          </p:nvPr>
        </p:nvSpPr>
        <p:spPr>
          <a:ln/>
        </p:spPr>
        <p:txBody>
          <a:bodyPr/>
          <a:lstStyle>
            <a:lvl1pPr>
              <a:defRPr/>
            </a:lvl1pPr>
          </a:lstStyle>
          <a:p>
            <a:pPr>
              <a:defRPr/>
            </a:pPr>
            <a:fld id="{AA036EE1-889C-415B-8B56-D8BEDD2C79A0}" type="slidenum">
              <a:rPr lang="hu-HU"/>
              <a:pPr>
                <a:defRPr/>
              </a:pPr>
              <a:t>‹#›</a:t>
            </a:fld>
            <a:endParaRPr lang="hu-HU"/>
          </a:p>
        </p:txBody>
      </p:sp>
      <p:sp>
        <p:nvSpPr>
          <p:cNvPr id="7" name="Rectangle 14"/>
          <p:cNvSpPr>
            <a:spLocks noGrp="1" noChangeArrowheads="1"/>
          </p:cNvSpPr>
          <p:nvPr>
            <p:ph type="ftr" sz="quarter" idx="12"/>
          </p:nvPr>
        </p:nvSpPr>
        <p:spPr>
          <a:ln/>
        </p:spPr>
        <p:txBody>
          <a:bodyPr/>
          <a:lstStyle>
            <a:lvl1pPr>
              <a:defRPr/>
            </a:lvl1pPr>
          </a:lstStyle>
          <a:p>
            <a:pPr>
              <a:defRPr/>
            </a:pPr>
            <a:endParaRPr lang="hu-HU"/>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woTxTwoObj" preserve="1">
  <p:cSld name="Összehasonlítás">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lvl1pPr>
              <a:defRPr/>
            </a:lvl1pPr>
          </a:lstStyle>
          <a:p>
            <a:r>
              <a:rPr lang="hu-HU" smtClean="0"/>
              <a:t>Mintacím szerkesztése</a:t>
            </a:r>
            <a:endParaRPr lang="hu-HU"/>
          </a:p>
        </p:txBody>
      </p:sp>
      <p:sp>
        <p:nvSpPr>
          <p:cNvPr id="3" name="Szöveg hely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u-HU" smtClean="0"/>
              <a:t>Mintaszöveg szerkesztése</a:t>
            </a:r>
          </a:p>
        </p:txBody>
      </p:sp>
      <p:sp>
        <p:nvSpPr>
          <p:cNvPr id="4" name="Tartalom helye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5" name="Szöveg hely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u-HU" smtClean="0"/>
              <a:t>Mintaszöveg szerkesztése</a:t>
            </a:r>
          </a:p>
        </p:txBody>
      </p:sp>
      <p:sp>
        <p:nvSpPr>
          <p:cNvPr id="6" name="Tartalom helye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7" name="Rectangle 2"/>
          <p:cNvSpPr>
            <a:spLocks noGrp="1" noChangeArrowheads="1"/>
          </p:cNvSpPr>
          <p:nvPr>
            <p:ph type="dt" sz="half" idx="10"/>
          </p:nvPr>
        </p:nvSpPr>
        <p:spPr>
          <a:ln/>
        </p:spPr>
        <p:txBody>
          <a:bodyPr/>
          <a:lstStyle>
            <a:lvl1pPr>
              <a:defRPr/>
            </a:lvl1pPr>
          </a:lstStyle>
          <a:p>
            <a:pPr>
              <a:defRPr/>
            </a:pPr>
            <a:endParaRPr lang="hu-HU"/>
          </a:p>
        </p:txBody>
      </p:sp>
      <p:sp>
        <p:nvSpPr>
          <p:cNvPr id="8" name="Rectangle 3"/>
          <p:cNvSpPr>
            <a:spLocks noGrp="1" noChangeArrowheads="1"/>
          </p:cNvSpPr>
          <p:nvPr>
            <p:ph type="sldNum" sz="quarter" idx="11"/>
          </p:nvPr>
        </p:nvSpPr>
        <p:spPr>
          <a:ln/>
        </p:spPr>
        <p:txBody>
          <a:bodyPr/>
          <a:lstStyle>
            <a:lvl1pPr>
              <a:defRPr/>
            </a:lvl1pPr>
          </a:lstStyle>
          <a:p>
            <a:pPr>
              <a:defRPr/>
            </a:pPr>
            <a:fld id="{8B0DF4EE-7560-45B6-B718-DC46F8216888}" type="slidenum">
              <a:rPr lang="hu-HU"/>
              <a:pPr>
                <a:defRPr/>
              </a:pPr>
              <a:t>‹#›</a:t>
            </a:fld>
            <a:endParaRPr lang="hu-HU"/>
          </a:p>
        </p:txBody>
      </p:sp>
      <p:sp>
        <p:nvSpPr>
          <p:cNvPr id="9" name="Rectangle 14"/>
          <p:cNvSpPr>
            <a:spLocks noGrp="1" noChangeArrowheads="1"/>
          </p:cNvSpPr>
          <p:nvPr>
            <p:ph type="ftr" sz="quarter" idx="12"/>
          </p:nvPr>
        </p:nvSpPr>
        <p:spPr>
          <a:ln/>
        </p:spPr>
        <p:txBody>
          <a:bodyPr/>
          <a:lstStyle>
            <a:lvl1pPr>
              <a:defRPr/>
            </a:lvl1pPr>
          </a:lstStyle>
          <a:p>
            <a:pPr>
              <a:defRPr/>
            </a:pPr>
            <a:endParaRPr lang="hu-HU"/>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itleOnly" preserve="1">
  <p:cSld name="Csak cím">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smtClean="0"/>
              <a:t>Mintacím szerkesztése</a:t>
            </a:r>
            <a:endParaRPr lang="hu-HU"/>
          </a:p>
        </p:txBody>
      </p:sp>
      <p:sp>
        <p:nvSpPr>
          <p:cNvPr id="3" name="Rectangle 2"/>
          <p:cNvSpPr>
            <a:spLocks noGrp="1" noChangeArrowheads="1"/>
          </p:cNvSpPr>
          <p:nvPr>
            <p:ph type="dt" sz="half" idx="10"/>
          </p:nvPr>
        </p:nvSpPr>
        <p:spPr>
          <a:ln/>
        </p:spPr>
        <p:txBody>
          <a:bodyPr/>
          <a:lstStyle>
            <a:lvl1pPr>
              <a:defRPr/>
            </a:lvl1pPr>
          </a:lstStyle>
          <a:p>
            <a:pPr>
              <a:defRPr/>
            </a:pPr>
            <a:endParaRPr lang="hu-HU"/>
          </a:p>
        </p:txBody>
      </p:sp>
      <p:sp>
        <p:nvSpPr>
          <p:cNvPr id="4" name="Rectangle 3"/>
          <p:cNvSpPr>
            <a:spLocks noGrp="1" noChangeArrowheads="1"/>
          </p:cNvSpPr>
          <p:nvPr>
            <p:ph type="sldNum" sz="quarter" idx="11"/>
          </p:nvPr>
        </p:nvSpPr>
        <p:spPr>
          <a:ln/>
        </p:spPr>
        <p:txBody>
          <a:bodyPr/>
          <a:lstStyle>
            <a:lvl1pPr>
              <a:defRPr/>
            </a:lvl1pPr>
          </a:lstStyle>
          <a:p>
            <a:pPr>
              <a:defRPr/>
            </a:pPr>
            <a:fld id="{BC00583E-ABCB-4CF9-A95F-FD5FF24AEA19}" type="slidenum">
              <a:rPr lang="hu-HU"/>
              <a:pPr>
                <a:defRPr/>
              </a:pPr>
              <a:t>‹#›</a:t>
            </a:fld>
            <a:endParaRPr lang="hu-HU"/>
          </a:p>
        </p:txBody>
      </p:sp>
      <p:sp>
        <p:nvSpPr>
          <p:cNvPr id="5" name="Rectangle 14"/>
          <p:cNvSpPr>
            <a:spLocks noGrp="1" noChangeArrowheads="1"/>
          </p:cNvSpPr>
          <p:nvPr>
            <p:ph type="ftr" sz="quarter" idx="12"/>
          </p:nvPr>
        </p:nvSpPr>
        <p:spPr>
          <a:ln/>
        </p:spPr>
        <p:txBody>
          <a:bodyPr/>
          <a:lstStyle>
            <a:lvl1pPr>
              <a:defRPr/>
            </a:lvl1pPr>
          </a:lstStyle>
          <a:p>
            <a:pPr>
              <a:defRPr/>
            </a:pPr>
            <a:endParaRPr lang="hu-HU"/>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blank" preserve="1">
  <p:cSld name="Üres">
    <p:spTree>
      <p:nvGrpSpPr>
        <p:cNvPr id="1" name=""/>
        <p:cNvGrpSpPr/>
        <p:nvPr/>
      </p:nvGrpSpPr>
      <p:grpSpPr>
        <a:xfrm>
          <a:off x="0" y="0"/>
          <a:ext cx="0" cy="0"/>
          <a:chOff x="0" y="0"/>
          <a:chExt cx="0" cy="0"/>
        </a:xfrm>
      </p:grpSpPr>
      <p:sp>
        <p:nvSpPr>
          <p:cNvPr id="2" name="Rectangle 2"/>
          <p:cNvSpPr>
            <a:spLocks noGrp="1" noChangeArrowheads="1"/>
          </p:cNvSpPr>
          <p:nvPr>
            <p:ph type="dt" sz="half" idx="10"/>
          </p:nvPr>
        </p:nvSpPr>
        <p:spPr>
          <a:ln/>
        </p:spPr>
        <p:txBody>
          <a:bodyPr/>
          <a:lstStyle>
            <a:lvl1pPr>
              <a:defRPr/>
            </a:lvl1pPr>
          </a:lstStyle>
          <a:p>
            <a:pPr>
              <a:defRPr/>
            </a:pPr>
            <a:endParaRPr lang="hu-HU"/>
          </a:p>
        </p:txBody>
      </p:sp>
      <p:sp>
        <p:nvSpPr>
          <p:cNvPr id="3" name="Rectangle 3"/>
          <p:cNvSpPr>
            <a:spLocks noGrp="1" noChangeArrowheads="1"/>
          </p:cNvSpPr>
          <p:nvPr>
            <p:ph type="sldNum" sz="quarter" idx="11"/>
          </p:nvPr>
        </p:nvSpPr>
        <p:spPr>
          <a:ln/>
        </p:spPr>
        <p:txBody>
          <a:bodyPr/>
          <a:lstStyle>
            <a:lvl1pPr>
              <a:defRPr/>
            </a:lvl1pPr>
          </a:lstStyle>
          <a:p>
            <a:pPr>
              <a:defRPr/>
            </a:pPr>
            <a:fld id="{1C37CC17-36DA-4F8A-8C56-605E08005D7E}" type="slidenum">
              <a:rPr lang="hu-HU"/>
              <a:pPr>
                <a:defRPr/>
              </a:pPr>
              <a:t>‹#›</a:t>
            </a:fld>
            <a:endParaRPr lang="hu-HU"/>
          </a:p>
        </p:txBody>
      </p:sp>
      <p:sp>
        <p:nvSpPr>
          <p:cNvPr id="4" name="Rectangle 14"/>
          <p:cNvSpPr>
            <a:spLocks noGrp="1" noChangeArrowheads="1"/>
          </p:cNvSpPr>
          <p:nvPr>
            <p:ph type="ftr" sz="quarter" idx="12"/>
          </p:nvPr>
        </p:nvSpPr>
        <p:spPr>
          <a:ln/>
        </p:spPr>
        <p:txBody>
          <a:bodyPr/>
          <a:lstStyle>
            <a:lvl1pPr>
              <a:defRPr/>
            </a:lvl1pPr>
          </a:lstStyle>
          <a:p>
            <a:pPr>
              <a:defRPr/>
            </a:pPr>
            <a:endParaRPr lang="hu-HU"/>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objTx" preserve="1">
  <p:cSld name="Tartalomrész képaláírással">
    <p:spTree>
      <p:nvGrpSpPr>
        <p:cNvPr id="1" name=""/>
        <p:cNvGrpSpPr/>
        <p:nvPr/>
      </p:nvGrpSpPr>
      <p:grpSpPr>
        <a:xfrm>
          <a:off x="0" y="0"/>
          <a:ext cx="0" cy="0"/>
          <a:chOff x="0" y="0"/>
          <a:chExt cx="0" cy="0"/>
        </a:xfrm>
      </p:grpSpPr>
      <p:sp>
        <p:nvSpPr>
          <p:cNvPr id="2" name="Cím 1"/>
          <p:cNvSpPr>
            <a:spLocks noGrp="1"/>
          </p:cNvSpPr>
          <p:nvPr>
            <p:ph type="title"/>
          </p:nvPr>
        </p:nvSpPr>
        <p:spPr>
          <a:xfrm>
            <a:off x="457200" y="273050"/>
            <a:ext cx="3008313" cy="1162050"/>
          </a:xfrm>
        </p:spPr>
        <p:txBody>
          <a:bodyPr anchor="b"/>
          <a:lstStyle>
            <a:lvl1pPr algn="l">
              <a:defRPr sz="2000" b="1"/>
            </a:lvl1pPr>
          </a:lstStyle>
          <a:p>
            <a:r>
              <a:rPr lang="hu-HU" smtClean="0"/>
              <a:t>Mintacím szerkesztése</a:t>
            </a:r>
            <a:endParaRPr lang="hu-HU"/>
          </a:p>
        </p:txBody>
      </p:sp>
      <p:sp>
        <p:nvSpPr>
          <p:cNvPr id="3" name="Tartalom helye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4" name="Szöveg hely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u-HU" smtClean="0"/>
              <a:t>Mintaszöveg szerkesztése</a:t>
            </a:r>
          </a:p>
        </p:txBody>
      </p:sp>
      <p:sp>
        <p:nvSpPr>
          <p:cNvPr id="5" name="Rectangle 2"/>
          <p:cNvSpPr>
            <a:spLocks noGrp="1" noChangeArrowheads="1"/>
          </p:cNvSpPr>
          <p:nvPr>
            <p:ph type="dt" sz="half" idx="10"/>
          </p:nvPr>
        </p:nvSpPr>
        <p:spPr>
          <a:ln/>
        </p:spPr>
        <p:txBody>
          <a:bodyPr/>
          <a:lstStyle>
            <a:lvl1pPr>
              <a:defRPr/>
            </a:lvl1pPr>
          </a:lstStyle>
          <a:p>
            <a:pPr>
              <a:defRPr/>
            </a:pPr>
            <a:endParaRPr lang="hu-HU"/>
          </a:p>
        </p:txBody>
      </p:sp>
      <p:sp>
        <p:nvSpPr>
          <p:cNvPr id="6" name="Rectangle 3"/>
          <p:cNvSpPr>
            <a:spLocks noGrp="1" noChangeArrowheads="1"/>
          </p:cNvSpPr>
          <p:nvPr>
            <p:ph type="sldNum" sz="quarter" idx="11"/>
          </p:nvPr>
        </p:nvSpPr>
        <p:spPr>
          <a:ln/>
        </p:spPr>
        <p:txBody>
          <a:bodyPr/>
          <a:lstStyle>
            <a:lvl1pPr>
              <a:defRPr/>
            </a:lvl1pPr>
          </a:lstStyle>
          <a:p>
            <a:pPr>
              <a:defRPr/>
            </a:pPr>
            <a:fld id="{B9362AC2-BA3C-4199-BBAF-08FBACE5092C}" type="slidenum">
              <a:rPr lang="hu-HU"/>
              <a:pPr>
                <a:defRPr/>
              </a:pPr>
              <a:t>‹#›</a:t>
            </a:fld>
            <a:endParaRPr lang="hu-HU"/>
          </a:p>
        </p:txBody>
      </p:sp>
      <p:sp>
        <p:nvSpPr>
          <p:cNvPr id="7" name="Rectangle 14"/>
          <p:cNvSpPr>
            <a:spLocks noGrp="1" noChangeArrowheads="1"/>
          </p:cNvSpPr>
          <p:nvPr>
            <p:ph type="ftr" sz="quarter" idx="12"/>
          </p:nvPr>
        </p:nvSpPr>
        <p:spPr>
          <a:ln/>
        </p:spPr>
        <p:txBody>
          <a:bodyPr/>
          <a:lstStyle>
            <a:lvl1pPr>
              <a:defRPr/>
            </a:lvl1pPr>
          </a:lstStyle>
          <a:p>
            <a:pPr>
              <a:defRPr/>
            </a:pPr>
            <a:endParaRPr lang="hu-HU"/>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picTx" preserve="1">
  <p:cSld name="Kép képaláírással">
    <p:spTree>
      <p:nvGrpSpPr>
        <p:cNvPr id="1" name=""/>
        <p:cNvGrpSpPr/>
        <p:nvPr/>
      </p:nvGrpSpPr>
      <p:grpSpPr>
        <a:xfrm>
          <a:off x="0" y="0"/>
          <a:ext cx="0" cy="0"/>
          <a:chOff x="0" y="0"/>
          <a:chExt cx="0" cy="0"/>
        </a:xfrm>
      </p:grpSpPr>
      <p:sp>
        <p:nvSpPr>
          <p:cNvPr id="2" name="Cím 1"/>
          <p:cNvSpPr>
            <a:spLocks noGrp="1"/>
          </p:cNvSpPr>
          <p:nvPr>
            <p:ph type="title"/>
          </p:nvPr>
        </p:nvSpPr>
        <p:spPr>
          <a:xfrm>
            <a:off x="1792288" y="4800600"/>
            <a:ext cx="5486400" cy="566738"/>
          </a:xfrm>
        </p:spPr>
        <p:txBody>
          <a:bodyPr anchor="b"/>
          <a:lstStyle>
            <a:lvl1pPr algn="l">
              <a:defRPr sz="2000" b="1"/>
            </a:lvl1pPr>
          </a:lstStyle>
          <a:p>
            <a:r>
              <a:rPr lang="hu-HU" smtClean="0"/>
              <a:t>Mintacím szerkesztése</a:t>
            </a:r>
            <a:endParaRPr lang="hu-HU"/>
          </a:p>
        </p:txBody>
      </p:sp>
      <p:sp>
        <p:nvSpPr>
          <p:cNvPr id="3" name="Kép hely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hu-HU" noProof="0" smtClean="0"/>
          </a:p>
        </p:txBody>
      </p:sp>
      <p:sp>
        <p:nvSpPr>
          <p:cNvPr id="4" name="Szöveg hely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u-HU" smtClean="0"/>
              <a:t>Mintaszöveg szerkesztése</a:t>
            </a:r>
          </a:p>
        </p:txBody>
      </p:sp>
      <p:sp>
        <p:nvSpPr>
          <p:cNvPr id="5" name="Rectangle 2"/>
          <p:cNvSpPr>
            <a:spLocks noGrp="1" noChangeArrowheads="1"/>
          </p:cNvSpPr>
          <p:nvPr>
            <p:ph type="dt" sz="half" idx="10"/>
          </p:nvPr>
        </p:nvSpPr>
        <p:spPr>
          <a:ln/>
        </p:spPr>
        <p:txBody>
          <a:bodyPr/>
          <a:lstStyle>
            <a:lvl1pPr>
              <a:defRPr/>
            </a:lvl1pPr>
          </a:lstStyle>
          <a:p>
            <a:pPr>
              <a:defRPr/>
            </a:pPr>
            <a:endParaRPr lang="hu-HU"/>
          </a:p>
        </p:txBody>
      </p:sp>
      <p:sp>
        <p:nvSpPr>
          <p:cNvPr id="6" name="Rectangle 3"/>
          <p:cNvSpPr>
            <a:spLocks noGrp="1" noChangeArrowheads="1"/>
          </p:cNvSpPr>
          <p:nvPr>
            <p:ph type="sldNum" sz="quarter" idx="11"/>
          </p:nvPr>
        </p:nvSpPr>
        <p:spPr>
          <a:ln/>
        </p:spPr>
        <p:txBody>
          <a:bodyPr/>
          <a:lstStyle>
            <a:lvl1pPr>
              <a:defRPr/>
            </a:lvl1pPr>
          </a:lstStyle>
          <a:p>
            <a:pPr>
              <a:defRPr/>
            </a:pPr>
            <a:fld id="{689EBCF3-AD99-4660-AB86-D8E6FF676CB0}" type="slidenum">
              <a:rPr lang="hu-HU"/>
              <a:pPr>
                <a:defRPr/>
              </a:pPr>
              <a:t>‹#›</a:t>
            </a:fld>
            <a:endParaRPr lang="hu-HU"/>
          </a:p>
        </p:txBody>
      </p:sp>
      <p:sp>
        <p:nvSpPr>
          <p:cNvPr id="7" name="Rectangle 14"/>
          <p:cNvSpPr>
            <a:spLocks noGrp="1" noChangeArrowheads="1"/>
          </p:cNvSpPr>
          <p:nvPr>
            <p:ph type="ftr" sz="quarter" idx="12"/>
          </p:nvPr>
        </p:nvSpPr>
        <p:spPr>
          <a:ln/>
        </p:spPr>
        <p:txBody>
          <a:bodyPr/>
          <a:lstStyle>
            <a:lvl1pPr>
              <a:defRPr/>
            </a:lvl1pPr>
          </a:lstStyle>
          <a:p>
            <a:pPr>
              <a:defRPr/>
            </a:pPr>
            <a:endParaRPr lang="hu-HU"/>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vertTx" preserve="1">
  <p:cSld name="Cím és függőleges szöveg">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smtClean="0"/>
              <a:t>Mintacím szerkesztése</a:t>
            </a:r>
            <a:endParaRPr lang="hu-HU"/>
          </a:p>
        </p:txBody>
      </p:sp>
      <p:sp>
        <p:nvSpPr>
          <p:cNvPr id="3" name="Függőleges szöveg helye 2"/>
          <p:cNvSpPr>
            <a:spLocks noGrp="1"/>
          </p:cNvSpPr>
          <p:nvPr>
            <p:ph type="body" orient="vert" idx="1"/>
          </p:nvPr>
        </p:nvSpPr>
        <p:spPr/>
        <p:txBody>
          <a:bodyPr vert="eaVert"/>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4" name="Rectangle 2"/>
          <p:cNvSpPr>
            <a:spLocks noGrp="1" noChangeArrowheads="1"/>
          </p:cNvSpPr>
          <p:nvPr>
            <p:ph type="dt" sz="half" idx="10"/>
          </p:nvPr>
        </p:nvSpPr>
        <p:spPr>
          <a:ln/>
        </p:spPr>
        <p:txBody>
          <a:bodyPr/>
          <a:lstStyle>
            <a:lvl1pPr>
              <a:defRPr/>
            </a:lvl1pPr>
          </a:lstStyle>
          <a:p>
            <a:pPr>
              <a:defRPr/>
            </a:pPr>
            <a:endParaRPr lang="hu-HU"/>
          </a:p>
        </p:txBody>
      </p:sp>
      <p:sp>
        <p:nvSpPr>
          <p:cNvPr id="5" name="Rectangle 3"/>
          <p:cNvSpPr>
            <a:spLocks noGrp="1" noChangeArrowheads="1"/>
          </p:cNvSpPr>
          <p:nvPr>
            <p:ph type="sldNum" sz="quarter" idx="11"/>
          </p:nvPr>
        </p:nvSpPr>
        <p:spPr>
          <a:ln/>
        </p:spPr>
        <p:txBody>
          <a:bodyPr/>
          <a:lstStyle>
            <a:lvl1pPr>
              <a:defRPr/>
            </a:lvl1pPr>
          </a:lstStyle>
          <a:p>
            <a:pPr>
              <a:defRPr/>
            </a:pPr>
            <a:fld id="{11680BF9-37CF-4761-8DF6-0425B05983A6}" type="slidenum">
              <a:rPr lang="hu-HU"/>
              <a:pPr>
                <a:defRPr/>
              </a:pPr>
              <a:t>‹#›</a:t>
            </a:fld>
            <a:endParaRPr lang="hu-HU"/>
          </a:p>
        </p:txBody>
      </p:sp>
      <p:sp>
        <p:nvSpPr>
          <p:cNvPr id="6" name="Rectangle 14"/>
          <p:cNvSpPr>
            <a:spLocks noGrp="1" noChangeArrowheads="1"/>
          </p:cNvSpPr>
          <p:nvPr>
            <p:ph type="ftr" sz="quarter" idx="12"/>
          </p:nvPr>
        </p:nvSpPr>
        <p:spPr>
          <a:ln/>
        </p:spPr>
        <p:txBody>
          <a:bodyPr/>
          <a:lstStyle>
            <a:lvl1pPr>
              <a:defRPr/>
            </a:lvl1pPr>
          </a:lstStyle>
          <a:p>
            <a:pPr>
              <a:defRPr/>
            </a:pPr>
            <a:endParaRPr lang="hu-HU"/>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vertTitleAndTx" preserve="1">
  <p:cSld name="Függőleges cím és szöveg">
    <p:spTree>
      <p:nvGrpSpPr>
        <p:cNvPr id="1" name=""/>
        <p:cNvGrpSpPr/>
        <p:nvPr/>
      </p:nvGrpSpPr>
      <p:grpSpPr>
        <a:xfrm>
          <a:off x="0" y="0"/>
          <a:ext cx="0" cy="0"/>
          <a:chOff x="0" y="0"/>
          <a:chExt cx="0" cy="0"/>
        </a:xfrm>
      </p:grpSpPr>
      <p:sp>
        <p:nvSpPr>
          <p:cNvPr id="2" name="Függőleges cím 1"/>
          <p:cNvSpPr>
            <a:spLocks noGrp="1"/>
          </p:cNvSpPr>
          <p:nvPr>
            <p:ph type="title" orient="vert"/>
          </p:nvPr>
        </p:nvSpPr>
        <p:spPr>
          <a:xfrm>
            <a:off x="6629400" y="274638"/>
            <a:ext cx="2057400" cy="5851525"/>
          </a:xfrm>
        </p:spPr>
        <p:txBody>
          <a:bodyPr vert="eaVert"/>
          <a:lstStyle/>
          <a:p>
            <a:r>
              <a:rPr lang="hu-HU" smtClean="0"/>
              <a:t>Mintacím szerkesztése</a:t>
            </a:r>
            <a:endParaRPr lang="hu-HU"/>
          </a:p>
        </p:txBody>
      </p:sp>
      <p:sp>
        <p:nvSpPr>
          <p:cNvPr id="3" name="Függőleges szöveg helye 2"/>
          <p:cNvSpPr>
            <a:spLocks noGrp="1"/>
          </p:cNvSpPr>
          <p:nvPr>
            <p:ph type="body" orient="vert" idx="1"/>
          </p:nvPr>
        </p:nvSpPr>
        <p:spPr>
          <a:xfrm>
            <a:off x="457200" y="274638"/>
            <a:ext cx="6019800" cy="5851525"/>
          </a:xfrm>
        </p:spPr>
        <p:txBody>
          <a:bodyPr vert="eaVert"/>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4" name="Rectangle 2"/>
          <p:cNvSpPr>
            <a:spLocks noGrp="1" noChangeArrowheads="1"/>
          </p:cNvSpPr>
          <p:nvPr>
            <p:ph type="dt" sz="half" idx="10"/>
          </p:nvPr>
        </p:nvSpPr>
        <p:spPr>
          <a:ln/>
        </p:spPr>
        <p:txBody>
          <a:bodyPr/>
          <a:lstStyle>
            <a:lvl1pPr>
              <a:defRPr/>
            </a:lvl1pPr>
          </a:lstStyle>
          <a:p>
            <a:pPr>
              <a:defRPr/>
            </a:pPr>
            <a:endParaRPr lang="hu-HU"/>
          </a:p>
        </p:txBody>
      </p:sp>
      <p:sp>
        <p:nvSpPr>
          <p:cNvPr id="5" name="Rectangle 3"/>
          <p:cNvSpPr>
            <a:spLocks noGrp="1" noChangeArrowheads="1"/>
          </p:cNvSpPr>
          <p:nvPr>
            <p:ph type="sldNum" sz="quarter" idx="11"/>
          </p:nvPr>
        </p:nvSpPr>
        <p:spPr>
          <a:ln/>
        </p:spPr>
        <p:txBody>
          <a:bodyPr/>
          <a:lstStyle>
            <a:lvl1pPr>
              <a:defRPr/>
            </a:lvl1pPr>
          </a:lstStyle>
          <a:p>
            <a:pPr>
              <a:defRPr/>
            </a:pPr>
            <a:fld id="{FB4C5486-21FF-4973-9543-7F1A805B92FE}" type="slidenum">
              <a:rPr lang="hu-HU"/>
              <a:pPr>
                <a:defRPr/>
              </a:pPr>
              <a:t>‹#›</a:t>
            </a:fld>
            <a:endParaRPr lang="hu-HU"/>
          </a:p>
        </p:txBody>
      </p:sp>
      <p:sp>
        <p:nvSpPr>
          <p:cNvPr id="6" name="Rectangle 14"/>
          <p:cNvSpPr>
            <a:spLocks noGrp="1" noChangeArrowheads="1"/>
          </p:cNvSpPr>
          <p:nvPr>
            <p:ph type="ftr" sz="quarter" idx="12"/>
          </p:nvPr>
        </p:nvSpPr>
        <p:spPr>
          <a:ln/>
        </p:spPr>
        <p:txBody>
          <a:bodyPr/>
          <a:lstStyle>
            <a:lvl1pPr>
              <a:defRPr/>
            </a:lvl1pPr>
          </a:lstStyle>
          <a:p>
            <a:pPr>
              <a:defRPr/>
            </a:pPr>
            <a:endParaRPr lang="hu-H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zakaszfejléc">
    <p:spTree>
      <p:nvGrpSpPr>
        <p:cNvPr id="1" name=""/>
        <p:cNvGrpSpPr/>
        <p:nvPr/>
      </p:nvGrpSpPr>
      <p:grpSpPr>
        <a:xfrm>
          <a:off x="0" y="0"/>
          <a:ext cx="0" cy="0"/>
          <a:chOff x="0" y="0"/>
          <a:chExt cx="0" cy="0"/>
        </a:xfrm>
      </p:grpSpPr>
      <p:sp>
        <p:nvSpPr>
          <p:cNvPr id="2" name="Cím 1"/>
          <p:cNvSpPr>
            <a:spLocks noGrp="1"/>
          </p:cNvSpPr>
          <p:nvPr>
            <p:ph type="title"/>
          </p:nvPr>
        </p:nvSpPr>
        <p:spPr>
          <a:xfrm>
            <a:off x="722313" y="4406900"/>
            <a:ext cx="7772400" cy="1362075"/>
          </a:xfrm>
        </p:spPr>
        <p:txBody>
          <a:bodyPr anchor="t"/>
          <a:lstStyle>
            <a:lvl1pPr algn="l">
              <a:defRPr sz="4000" b="1" cap="all"/>
            </a:lvl1pPr>
          </a:lstStyle>
          <a:p>
            <a:r>
              <a:rPr lang="hu-HU" smtClean="0"/>
              <a:t>Mintacím szerkesztése</a:t>
            </a:r>
            <a:endParaRPr lang="hu-HU"/>
          </a:p>
        </p:txBody>
      </p:sp>
      <p:sp>
        <p:nvSpPr>
          <p:cNvPr id="3" name="Szöveg helye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hu-HU" smtClean="0"/>
              <a:t>Mintaszöveg szerkesztése</a:t>
            </a:r>
          </a:p>
        </p:txBody>
      </p:sp>
      <p:sp>
        <p:nvSpPr>
          <p:cNvPr id="4" name="Rectangle 2"/>
          <p:cNvSpPr>
            <a:spLocks noGrp="1" noChangeArrowheads="1"/>
          </p:cNvSpPr>
          <p:nvPr>
            <p:ph type="dt" sz="half" idx="10"/>
          </p:nvPr>
        </p:nvSpPr>
        <p:spPr>
          <a:ln/>
        </p:spPr>
        <p:txBody>
          <a:bodyPr/>
          <a:lstStyle>
            <a:lvl1pPr>
              <a:defRPr/>
            </a:lvl1pPr>
          </a:lstStyle>
          <a:p>
            <a:pPr>
              <a:defRPr/>
            </a:pPr>
            <a:endParaRPr lang="hu-HU"/>
          </a:p>
        </p:txBody>
      </p:sp>
      <p:sp>
        <p:nvSpPr>
          <p:cNvPr id="5" name="Rectangle 3"/>
          <p:cNvSpPr>
            <a:spLocks noGrp="1" noChangeArrowheads="1"/>
          </p:cNvSpPr>
          <p:nvPr>
            <p:ph type="sldNum" sz="quarter" idx="11"/>
          </p:nvPr>
        </p:nvSpPr>
        <p:spPr>
          <a:ln/>
        </p:spPr>
        <p:txBody>
          <a:bodyPr/>
          <a:lstStyle>
            <a:lvl1pPr>
              <a:defRPr/>
            </a:lvl1pPr>
          </a:lstStyle>
          <a:p>
            <a:pPr>
              <a:defRPr/>
            </a:pPr>
            <a:fld id="{3EB33A47-D18C-4FAB-A1A8-CEC0911E6DED}" type="slidenum">
              <a:rPr lang="hu-HU"/>
              <a:pPr>
                <a:defRPr/>
              </a:pPr>
              <a:t>‹#›</a:t>
            </a:fld>
            <a:endParaRPr lang="hu-HU"/>
          </a:p>
        </p:txBody>
      </p:sp>
      <p:sp>
        <p:nvSpPr>
          <p:cNvPr id="6" name="Rectangle 14"/>
          <p:cNvSpPr>
            <a:spLocks noGrp="1" noChangeArrowheads="1"/>
          </p:cNvSpPr>
          <p:nvPr>
            <p:ph type="ftr" sz="quarter" idx="12"/>
          </p:nvPr>
        </p:nvSpPr>
        <p:spPr>
          <a:ln/>
        </p:spPr>
        <p:txBody>
          <a:bodyPr/>
          <a:lstStyle>
            <a:lvl1pPr>
              <a:defRPr/>
            </a:lvl1pPr>
          </a:lstStyle>
          <a:p>
            <a:pPr>
              <a:defRPr/>
            </a:pPr>
            <a:endParaRPr lang="hu-H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tartalomrész">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smtClean="0"/>
              <a:t>Mintacím szerkesztése</a:t>
            </a:r>
            <a:endParaRPr lang="hu-HU"/>
          </a:p>
        </p:txBody>
      </p:sp>
      <p:sp>
        <p:nvSpPr>
          <p:cNvPr id="3" name="Tartalom helye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4" name="Tartalom helye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5" name="Rectangle 2"/>
          <p:cNvSpPr>
            <a:spLocks noGrp="1" noChangeArrowheads="1"/>
          </p:cNvSpPr>
          <p:nvPr>
            <p:ph type="dt" sz="half" idx="10"/>
          </p:nvPr>
        </p:nvSpPr>
        <p:spPr>
          <a:ln/>
        </p:spPr>
        <p:txBody>
          <a:bodyPr/>
          <a:lstStyle>
            <a:lvl1pPr>
              <a:defRPr/>
            </a:lvl1pPr>
          </a:lstStyle>
          <a:p>
            <a:pPr>
              <a:defRPr/>
            </a:pPr>
            <a:endParaRPr lang="hu-HU"/>
          </a:p>
        </p:txBody>
      </p:sp>
      <p:sp>
        <p:nvSpPr>
          <p:cNvPr id="6" name="Rectangle 3"/>
          <p:cNvSpPr>
            <a:spLocks noGrp="1" noChangeArrowheads="1"/>
          </p:cNvSpPr>
          <p:nvPr>
            <p:ph type="sldNum" sz="quarter" idx="11"/>
          </p:nvPr>
        </p:nvSpPr>
        <p:spPr>
          <a:ln/>
        </p:spPr>
        <p:txBody>
          <a:bodyPr/>
          <a:lstStyle>
            <a:lvl1pPr>
              <a:defRPr/>
            </a:lvl1pPr>
          </a:lstStyle>
          <a:p>
            <a:pPr>
              <a:defRPr/>
            </a:pPr>
            <a:fld id="{AD4E6A1D-69CD-43D9-BE3F-4E4F9DBA0BD7}" type="slidenum">
              <a:rPr lang="hu-HU"/>
              <a:pPr>
                <a:defRPr/>
              </a:pPr>
              <a:t>‹#›</a:t>
            </a:fld>
            <a:endParaRPr lang="hu-HU"/>
          </a:p>
        </p:txBody>
      </p:sp>
      <p:sp>
        <p:nvSpPr>
          <p:cNvPr id="7" name="Rectangle 14"/>
          <p:cNvSpPr>
            <a:spLocks noGrp="1" noChangeArrowheads="1"/>
          </p:cNvSpPr>
          <p:nvPr>
            <p:ph type="ftr" sz="quarter" idx="12"/>
          </p:nvPr>
        </p:nvSpPr>
        <p:spPr>
          <a:ln/>
        </p:spPr>
        <p:txBody>
          <a:bodyPr/>
          <a:lstStyle>
            <a:lvl1pPr>
              <a:defRPr/>
            </a:lvl1pPr>
          </a:lstStyle>
          <a:p>
            <a:pPr>
              <a:defRPr/>
            </a:pPr>
            <a:endParaRPr lang="hu-H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Összehasonlítás">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lvl1pPr>
              <a:defRPr/>
            </a:lvl1pPr>
          </a:lstStyle>
          <a:p>
            <a:r>
              <a:rPr lang="hu-HU" smtClean="0"/>
              <a:t>Mintacím szerkesztése</a:t>
            </a:r>
            <a:endParaRPr lang="hu-HU"/>
          </a:p>
        </p:txBody>
      </p:sp>
      <p:sp>
        <p:nvSpPr>
          <p:cNvPr id="3" name="Szöveg hely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u-HU" smtClean="0"/>
              <a:t>Mintaszöveg szerkesztése</a:t>
            </a:r>
          </a:p>
        </p:txBody>
      </p:sp>
      <p:sp>
        <p:nvSpPr>
          <p:cNvPr id="4" name="Tartalom helye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5" name="Szöveg hely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u-HU" smtClean="0"/>
              <a:t>Mintaszöveg szerkesztése</a:t>
            </a:r>
          </a:p>
        </p:txBody>
      </p:sp>
      <p:sp>
        <p:nvSpPr>
          <p:cNvPr id="6" name="Tartalom helye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7" name="Rectangle 2"/>
          <p:cNvSpPr>
            <a:spLocks noGrp="1" noChangeArrowheads="1"/>
          </p:cNvSpPr>
          <p:nvPr>
            <p:ph type="dt" sz="half" idx="10"/>
          </p:nvPr>
        </p:nvSpPr>
        <p:spPr>
          <a:ln/>
        </p:spPr>
        <p:txBody>
          <a:bodyPr/>
          <a:lstStyle>
            <a:lvl1pPr>
              <a:defRPr/>
            </a:lvl1pPr>
          </a:lstStyle>
          <a:p>
            <a:pPr>
              <a:defRPr/>
            </a:pPr>
            <a:endParaRPr lang="hu-HU"/>
          </a:p>
        </p:txBody>
      </p:sp>
      <p:sp>
        <p:nvSpPr>
          <p:cNvPr id="8" name="Rectangle 3"/>
          <p:cNvSpPr>
            <a:spLocks noGrp="1" noChangeArrowheads="1"/>
          </p:cNvSpPr>
          <p:nvPr>
            <p:ph type="sldNum" sz="quarter" idx="11"/>
          </p:nvPr>
        </p:nvSpPr>
        <p:spPr>
          <a:ln/>
        </p:spPr>
        <p:txBody>
          <a:bodyPr/>
          <a:lstStyle>
            <a:lvl1pPr>
              <a:defRPr/>
            </a:lvl1pPr>
          </a:lstStyle>
          <a:p>
            <a:pPr>
              <a:defRPr/>
            </a:pPr>
            <a:fld id="{D73E29BE-BB78-42D9-85EE-9741B315C215}" type="slidenum">
              <a:rPr lang="hu-HU"/>
              <a:pPr>
                <a:defRPr/>
              </a:pPr>
              <a:t>‹#›</a:t>
            </a:fld>
            <a:endParaRPr lang="hu-HU"/>
          </a:p>
        </p:txBody>
      </p:sp>
      <p:sp>
        <p:nvSpPr>
          <p:cNvPr id="9" name="Rectangle 14"/>
          <p:cNvSpPr>
            <a:spLocks noGrp="1" noChangeArrowheads="1"/>
          </p:cNvSpPr>
          <p:nvPr>
            <p:ph type="ftr" sz="quarter" idx="12"/>
          </p:nvPr>
        </p:nvSpPr>
        <p:spPr>
          <a:ln/>
        </p:spPr>
        <p:txBody>
          <a:bodyPr/>
          <a:lstStyle>
            <a:lvl1pPr>
              <a:defRPr/>
            </a:lvl1pPr>
          </a:lstStyle>
          <a:p>
            <a:pPr>
              <a:defRPr/>
            </a:pPr>
            <a:endParaRPr lang="hu-H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Csak cím">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smtClean="0"/>
              <a:t>Mintacím szerkesztése</a:t>
            </a:r>
            <a:endParaRPr lang="hu-HU"/>
          </a:p>
        </p:txBody>
      </p:sp>
      <p:sp>
        <p:nvSpPr>
          <p:cNvPr id="3" name="Rectangle 2"/>
          <p:cNvSpPr>
            <a:spLocks noGrp="1" noChangeArrowheads="1"/>
          </p:cNvSpPr>
          <p:nvPr>
            <p:ph type="dt" sz="half" idx="10"/>
          </p:nvPr>
        </p:nvSpPr>
        <p:spPr>
          <a:ln/>
        </p:spPr>
        <p:txBody>
          <a:bodyPr/>
          <a:lstStyle>
            <a:lvl1pPr>
              <a:defRPr/>
            </a:lvl1pPr>
          </a:lstStyle>
          <a:p>
            <a:pPr>
              <a:defRPr/>
            </a:pPr>
            <a:endParaRPr lang="hu-HU"/>
          </a:p>
        </p:txBody>
      </p:sp>
      <p:sp>
        <p:nvSpPr>
          <p:cNvPr id="4" name="Rectangle 3"/>
          <p:cNvSpPr>
            <a:spLocks noGrp="1" noChangeArrowheads="1"/>
          </p:cNvSpPr>
          <p:nvPr>
            <p:ph type="sldNum" sz="quarter" idx="11"/>
          </p:nvPr>
        </p:nvSpPr>
        <p:spPr>
          <a:ln/>
        </p:spPr>
        <p:txBody>
          <a:bodyPr/>
          <a:lstStyle>
            <a:lvl1pPr>
              <a:defRPr/>
            </a:lvl1pPr>
          </a:lstStyle>
          <a:p>
            <a:pPr>
              <a:defRPr/>
            </a:pPr>
            <a:fld id="{9CD9A085-E8DB-40BF-972C-7B3CE4C4B4F1}" type="slidenum">
              <a:rPr lang="hu-HU"/>
              <a:pPr>
                <a:defRPr/>
              </a:pPr>
              <a:t>‹#›</a:t>
            </a:fld>
            <a:endParaRPr lang="hu-HU"/>
          </a:p>
        </p:txBody>
      </p:sp>
      <p:sp>
        <p:nvSpPr>
          <p:cNvPr id="5" name="Rectangle 14"/>
          <p:cNvSpPr>
            <a:spLocks noGrp="1" noChangeArrowheads="1"/>
          </p:cNvSpPr>
          <p:nvPr>
            <p:ph type="ftr" sz="quarter" idx="12"/>
          </p:nvPr>
        </p:nvSpPr>
        <p:spPr>
          <a:ln/>
        </p:spPr>
        <p:txBody>
          <a:bodyPr/>
          <a:lstStyle>
            <a:lvl1pPr>
              <a:defRPr/>
            </a:lvl1pPr>
          </a:lstStyle>
          <a:p>
            <a:pPr>
              <a:defRPr/>
            </a:pPr>
            <a:endParaRPr lang="hu-H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Üres">
    <p:spTree>
      <p:nvGrpSpPr>
        <p:cNvPr id="1" name=""/>
        <p:cNvGrpSpPr/>
        <p:nvPr/>
      </p:nvGrpSpPr>
      <p:grpSpPr>
        <a:xfrm>
          <a:off x="0" y="0"/>
          <a:ext cx="0" cy="0"/>
          <a:chOff x="0" y="0"/>
          <a:chExt cx="0" cy="0"/>
        </a:xfrm>
      </p:grpSpPr>
      <p:sp>
        <p:nvSpPr>
          <p:cNvPr id="2" name="Rectangle 2"/>
          <p:cNvSpPr>
            <a:spLocks noGrp="1" noChangeArrowheads="1"/>
          </p:cNvSpPr>
          <p:nvPr>
            <p:ph type="dt" sz="half" idx="10"/>
          </p:nvPr>
        </p:nvSpPr>
        <p:spPr>
          <a:ln/>
        </p:spPr>
        <p:txBody>
          <a:bodyPr/>
          <a:lstStyle>
            <a:lvl1pPr>
              <a:defRPr/>
            </a:lvl1pPr>
          </a:lstStyle>
          <a:p>
            <a:pPr>
              <a:defRPr/>
            </a:pPr>
            <a:endParaRPr lang="hu-HU"/>
          </a:p>
        </p:txBody>
      </p:sp>
      <p:sp>
        <p:nvSpPr>
          <p:cNvPr id="3" name="Rectangle 3"/>
          <p:cNvSpPr>
            <a:spLocks noGrp="1" noChangeArrowheads="1"/>
          </p:cNvSpPr>
          <p:nvPr>
            <p:ph type="sldNum" sz="quarter" idx="11"/>
          </p:nvPr>
        </p:nvSpPr>
        <p:spPr>
          <a:ln/>
        </p:spPr>
        <p:txBody>
          <a:bodyPr/>
          <a:lstStyle>
            <a:lvl1pPr>
              <a:defRPr/>
            </a:lvl1pPr>
          </a:lstStyle>
          <a:p>
            <a:pPr>
              <a:defRPr/>
            </a:pPr>
            <a:fld id="{0AC3CBBC-DFD0-4513-A11D-D4C25B413CF3}" type="slidenum">
              <a:rPr lang="hu-HU"/>
              <a:pPr>
                <a:defRPr/>
              </a:pPr>
              <a:t>‹#›</a:t>
            </a:fld>
            <a:endParaRPr lang="hu-HU"/>
          </a:p>
        </p:txBody>
      </p:sp>
      <p:sp>
        <p:nvSpPr>
          <p:cNvPr id="4" name="Rectangle 14"/>
          <p:cNvSpPr>
            <a:spLocks noGrp="1" noChangeArrowheads="1"/>
          </p:cNvSpPr>
          <p:nvPr>
            <p:ph type="ftr" sz="quarter" idx="12"/>
          </p:nvPr>
        </p:nvSpPr>
        <p:spPr>
          <a:ln/>
        </p:spPr>
        <p:txBody>
          <a:bodyPr/>
          <a:lstStyle>
            <a:lvl1pPr>
              <a:defRPr/>
            </a:lvl1pPr>
          </a:lstStyle>
          <a:p>
            <a:pPr>
              <a:defRPr/>
            </a:pPr>
            <a:endParaRPr lang="hu-H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Tartalomrész képaláírással">
    <p:spTree>
      <p:nvGrpSpPr>
        <p:cNvPr id="1" name=""/>
        <p:cNvGrpSpPr/>
        <p:nvPr/>
      </p:nvGrpSpPr>
      <p:grpSpPr>
        <a:xfrm>
          <a:off x="0" y="0"/>
          <a:ext cx="0" cy="0"/>
          <a:chOff x="0" y="0"/>
          <a:chExt cx="0" cy="0"/>
        </a:xfrm>
      </p:grpSpPr>
      <p:sp>
        <p:nvSpPr>
          <p:cNvPr id="2" name="Cím 1"/>
          <p:cNvSpPr>
            <a:spLocks noGrp="1"/>
          </p:cNvSpPr>
          <p:nvPr>
            <p:ph type="title"/>
          </p:nvPr>
        </p:nvSpPr>
        <p:spPr>
          <a:xfrm>
            <a:off x="457200" y="273050"/>
            <a:ext cx="3008313" cy="1162050"/>
          </a:xfrm>
        </p:spPr>
        <p:txBody>
          <a:bodyPr anchor="b"/>
          <a:lstStyle>
            <a:lvl1pPr algn="l">
              <a:defRPr sz="2000" b="1"/>
            </a:lvl1pPr>
          </a:lstStyle>
          <a:p>
            <a:r>
              <a:rPr lang="hu-HU" smtClean="0"/>
              <a:t>Mintacím szerkesztése</a:t>
            </a:r>
            <a:endParaRPr lang="hu-HU"/>
          </a:p>
        </p:txBody>
      </p:sp>
      <p:sp>
        <p:nvSpPr>
          <p:cNvPr id="3" name="Tartalom helye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4" name="Szöveg hely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u-HU" smtClean="0"/>
              <a:t>Mintaszöveg szerkesztése</a:t>
            </a:r>
          </a:p>
        </p:txBody>
      </p:sp>
      <p:sp>
        <p:nvSpPr>
          <p:cNvPr id="5" name="Rectangle 2"/>
          <p:cNvSpPr>
            <a:spLocks noGrp="1" noChangeArrowheads="1"/>
          </p:cNvSpPr>
          <p:nvPr>
            <p:ph type="dt" sz="half" idx="10"/>
          </p:nvPr>
        </p:nvSpPr>
        <p:spPr>
          <a:ln/>
        </p:spPr>
        <p:txBody>
          <a:bodyPr/>
          <a:lstStyle>
            <a:lvl1pPr>
              <a:defRPr/>
            </a:lvl1pPr>
          </a:lstStyle>
          <a:p>
            <a:pPr>
              <a:defRPr/>
            </a:pPr>
            <a:endParaRPr lang="hu-HU"/>
          </a:p>
        </p:txBody>
      </p:sp>
      <p:sp>
        <p:nvSpPr>
          <p:cNvPr id="6" name="Rectangle 3"/>
          <p:cNvSpPr>
            <a:spLocks noGrp="1" noChangeArrowheads="1"/>
          </p:cNvSpPr>
          <p:nvPr>
            <p:ph type="sldNum" sz="quarter" idx="11"/>
          </p:nvPr>
        </p:nvSpPr>
        <p:spPr>
          <a:ln/>
        </p:spPr>
        <p:txBody>
          <a:bodyPr/>
          <a:lstStyle>
            <a:lvl1pPr>
              <a:defRPr/>
            </a:lvl1pPr>
          </a:lstStyle>
          <a:p>
            <a:pPr>
              <a:defRPr/>
            </a:pPr>
            <a:fld id="{928ACECD-6C9C-4EE3-95C0-680B73BFEFFD}" type="slidenum">
              <a:rPr lang="hu-HU"/>
              <a:pPr>
                <a:defRPr/>
              </a:pPr>
              <a:t>‹#›</a:t>
            </a:fld>
            <a:endParaRPr lang="hu-HU"/>
          </a:p>
        </p:txBody>
      </p:sp>
      <p:sp>
        <p:nvSpPr>
          <p:cNvPr id="7" name="Rectangle 14"/>
          <p:cNvSpPr>
            <a:spLocks noGrp="1" noChangeArrowheads="1"/>
          </p:cNvSpPr>
          <p:nvPr>
            <p:ph type="ftr" sz="quarter" idx="12"/>
          </p:nvPr>
        </p:nvSpPr>
        <p:spPr>
          <a:ln/>
        </p:spPr>
        <p:txBody>
          <a:bodyPr/>
          <a:lstStyle>
            <a:lvl1pPr>
              <a:defRPr/>
            </a:lvl1pPr>
          </a:lstStyle>
          <a:p>
            <a:pPr>
              <a:defRPr/>
            </a:pPr>
            <a:endParaRPr lang="hu-H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Kép képaláírással">
    <p:spTree>
      <p:nvGrpSpPr>
        <p:cNvPr id="1" name=""/>
        <p:cNvGrpSpPr/>
        <p:nvPr/>
      </p:nvGrpSpPr>
      <p:grpSpPr>
        <a:xfrm>
          <a:off x="0" y="0"/>
          <a:ext cx="0" cy="0"/>
          <a:chOff x="0" y="0"/>
          <a:chExt cx="0" cy="0"/>
        </a:xfrm>
      </p:grpSpPr>
      <p:sp>
        <p:nvSpPr>
          <p:cNvPr id="2" name="Cím 1"/>
          <p:cNvSpPr>
            <a:spLocks noGrp="1"/>
          </p:cNvSpPr>
          <p:nvPr>
            <p:ph type="title"/>
          </p:nvPr>
        </p:nvSpPr>
        <p:spPr>
          <a:xfrm>
            <a:off x="1792288" y="4800600"/>
            <a:ext cx="5486400" cy="566738"/>
          </a:xfrm>
        </p:spPr>
        <p:txBody>
          <a:bodyPr anchor="b"/>
          <a:lstStyle>
            <a:lvl1pPr algn="l">
              <a:defRPr sz="2000" b="1"/>
            </a:lvl1pPr>
          </a:lstStyle>
          <a:p>
            <a:r>
              <a:rPr lang="hu-HU" smtClean="0"/>
              <a:t>Mintacím szerkesztése</a:t>
            </a:r>
            <a:endParaRPr lang="hu-HU"/>
          </a:p>
        </p:txBody>
      </p:sp>
      <p:sp>
        <p:nvSpPr>
          <p:cNvPr id="3" name="Kép hely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hu-HU" noProof="0" smtClean="0"/>
          </a:p>
        </p:txBody>
      </p:sp>
      <p:sp>
        <p:nvSpPr>
          <p:cNvPr id="4" name="Szöveg hely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u-HU" smtClean="0"/>
              <a:t>Mintaszöveg szerkesztése</a:t>
            </a:r>
          </a:p>
        </p:txBody>
      </p:sp>
      <p:sp>
        <p:nvSpPr>
          <p:cNvPr id="5" name="Rectangle 2"/>
          <p:cNvSpPr>
            <a:spLocks noGrp="1" noChangeArrowheads="1"/>
          </p:cNvSpPr>
          <p:nvPr>
            <p:ph type="dt" sz="half" idx="10"/>
          </p:nvPr>
        </p:nvSpPr>
        <p:spPr>
          <a:ln/>
        </p:spPr>
        <p:txBody>
          <a:bodyPr/>
          <a:lstStyle>
            <a:lvl1pPr>
              <a:defRPr/>
            </a:lvl1pPr>
          </a:lstStyle>
          <a:p>
            <a:pPr>
              <a:defRPr/>
            </a:pPr>
            <a:endParaRPr lang="hu-HU"/>
          </a:p>
        </p:txBody>
      </p:sp>
      <p:sp>
        <p:nvSpPr>
          <p:cNvPr id="6" name="Rectangle 3"/>
          <p:cNvSpPr>
            <a:spLocks noGrp="1" noChangeArrowheads="1"/>
          </p:cNvSpPr>
          <p:nvPr>
            <p:ph type="sldNum" sz="quarter" idx="11"/>
          </p:nvPr>
        </p:nvSpPr>
        <p:spPr>
          <a:ln/>
        </p:spPr>
        <p:txBody>
          <a:bodyPr/>
          <a:lstStyle>
            <a:lvl1pPr>
              <a:defRPr/>
            </a:lvl1pPr>
          </a:lstStyle>
          <a:p>
            <a:pPr>
              <a:defRPr/>
            </a:pPr>
            <a:fld id="{3FA33E2A-8E69-4828-83E0-4A6E6F86C17F}" type="slidenum">
              <a:rPr lang="hu-HU"/>
              <a:pPr>
                <a:defRPr/>
              </a:pPr>
              <a:t>‹#›</a:t>
            </a:fld>
            <a:endParaRPr lang="hu-HU"/>
          </a:p>
        </p:txBody>
      </p:sp>
      <p:sp>
        <p:nvSpPr>
          <p:cNvPr id="7" name="Rectangle 14"/>
          <p:cNvSpPr>
            <a:spLocks noGrp="1" noChangeArrowheads="1"/>
          </p:cNvSpPr>
          <p:nvPr>
            <p:ph type="ftr" sz="quarter" idx="12"/>
          </p:nvPr>
        </p:nvSpPr>
        <p:spPr>
          <a:ln/>
        </p:spPr>
        <p:txBody>
          <a:bodyPr/>
          <a:lstStyle>
            <a:lvl1pPr>
              <a:defRPr/>
            </a:lvl1pPr>
          </a:lstStyle>
          <a:p>
            <a:pPr>
              <a:defRPr/>
            </a:pPr>
            <a:endParaRPr lang="hu-H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6.xml"/><Relationship Id="rId3" Type="http://schemas.openxmlformats.org/officeDocument/2006/relationships/slideLayout" Target="../slideLayouts/slideLayout21.xml"/><Relationship Id="rId7" Type="http://schemas.openxmlformats.org/officeDocument/2006/relationships/slideLayout" Target="../slideLayouts/slideLayout25.xml"/><Relationship Id="rId12" Type="http://schemas.openxmlformats.org/officeDocument/2006/relationships/theme" Target="../theme/theme2.xml"/><Relationship Id="rId2" Type="http://schemas.openxmlformats.org/officeDocument/2006/relationships/slideLayout" Target="../slideLayouts/slideLayout20.xml"/><Relationship Id="rId1" Type="http://schemas.openxmlformats.org/officeDocument/2006/relationships/slideLayout" Target="../slideLayouts/slideLayout19.xml"/><Relationship Id="rId6" Type="http://schemas.openxmlformats.org/officeDocument/2006/relationships/slideLayout" Target="../slideLayouts/slideLayout24.xml"/><Relationship Id="rId11" Type="http://schemas.openxmlformats.org/officeDocument/2006/relationships/slideLayout" Target="../slideLayouts/slideLayout29.xml"/><Relationship Id="rId5" Type="http://schemas.openxmlformats.org/officeDocument/2006/relationships/slideLayout" Target="../slideLayouts/slideLayout23.xml"/><Relationship Id="rId10" Type="http://schemas.openxmlformats.org/officeDocument/2006/relationships/slideLayout" Target="../slideLayouts/slideLayout28.xml"/><Relationship Id="rId4" Type="http://schemas.openxmlformats.org/officeDocument/2006/relationships/slideLayout" Target="../slideLayouts/slideLayout22.xml"/><Relationship Id="rId9" Type="http://schemas.openxmlformats.org/officeDocument/2006/relationships/slideLayout" Target="../slideLayouts/slideLayout27.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2" name="Rectangle 2"/>
          <p:cNvSpPr>
            <a:spLocks noGrp="1" noChangeArrowheads="1"/>
          </p:cNvSpPr>
          <p:nvPr>
            <p:ph type="dt" sz="half" idx="2"/>
          </p:nvPr>
        </p:nvSpPr>
        <p:spPr bwMode="auto">
          <a:xfrm>
            <a:off x="457200" y="6251575"/>
            <a:ext cx="2133600" cy="476250"/>
          </a:xfrm>
          <a:prstGeom prst="rect">
            <a:avLst/>
          </a:prstGeom>
          <a:noFill/>
          <a:ln>
            <a:noFill/>
          </a:ln>
          <a:effectLst/>
          <a:extLst/>
        </p:spPr>
        <p:txBody>
          <a:bodyPr vert="horz" wrap="square" lIns="91440" tIns="45720" rIns="91440" bIns="45720" numCol="1" anchor="b" anchorCtr="0" compatLnSpc="1">
            <a:prstTxWarp prst="textNoShape">
              <a:avLst/>
            </a:prstTxWarp>
          </a:bodyPr>
          <a:lstStyle>
            <a:lvl1pPr>
              <a:defRPr sz="1200">
                <a:latin typeface="Arial" charset="0"/>
              </a:defRPr>
            </a:lvl1pPr>
          </a:lstStyle>
          <a:p>
            <a:pPr>
              <a:defRPr/>
            </a:pPr>
            <a:endParaRPr lang="hu-HU"/>
          </a:p>
        </p:txBody>
      </p:sp>
      <p:sp>
        <p:nvSpPr>
          <p:cNvPr id="10243" name="Rectangle 3"/>
          <p:cNvSpPr>
            <a:spLocks noGrp="1" noChangeArrowheads="1"/>
          </p:cNvSpPr>
          <p:nvPr>
            <p:ph type="sldNum" sz="quarter" idx="4"/>
          </p:nvPr>
        </p:nvSpPr>
        <p:spPr bwMode="auto">
          <a:xfrm>
            <a:off x="6553200" y="6248400"/>
            <a:ext cx="2133600" cy="476250"/>
          </a:xfrm>
          <a:prstGeom prst="rect">
            <a:avLst/>
          </a:prstGeom>
          <a:noFill/>
          <a:ln>
            <a:noFill/>
          </a:ln>
          <a:effectLst/>
          <a:ex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pPr>
              <a:defRPr/>
            </a:pPr>
            <a:fld id="{C2850C04-B431-4B3E-95A2-9071632FA3BA}" type="slidenum">
              <a:rPr lang="hu-HU"/>
              <a:pPr>
                <a:defRPr/>
              </a:pPr>
              <a:t>‹#›</a:t>
            </a:fld>
            <a:endParaRPr lang="hu-HU"/>
          </a:p>
        </p:txBody>
      </p:sp>
      <p:grpSp>
        <p:nvGrpSpPr>
          <p:cNvPr id="39940" name="Group 4"/>
          <p:cNvGrpSpPr>
            <a:grpSpLocks/>
          </p:cNvGrpSpPr>
          <p:nvPr/>
        </p:nvGrpSpPr>
        <p:grpSpPr bwMode="auto">
          <a:xfrm>
            <a:off x="0" y="0"/>
            <a:ext cx="9140825" cy="6850063"/>
            <a:chOff x="0" y="0"/>
            <a:chExt cx="5758" cy="4315"/>
          </a:xfrm>
        </p:grpSpPr>
        <p:grpSp>
          <p:nvGrpSpPr>
            <p:cNvPr id="39944" name="Group 5"/>
            <p:cNvGrpSpPr>
              <a:grpSpLocks/>
            </p:cNvGrpSpPr>
            <p:nvPr userDrawn="1"/>
          </p:nvGrpSpPr>
          <p:grpSpPr bwMode="auto">
            <a:xfrm>
              <a:off x="1728" y="2230"/>
              <a:ext cx="4027" cy="2085"/>
              <a:chOff x="1728" y="2230"/>
              <a:chExt cx="4027" cy="2085"/>
            </a:xfrm>
          </p:grpSpPr>
          <p:sp>
            <p:nvSpPr>
              <p:cNvPr id="10246" name="Freeform 6"/>
              <p:cNvSpPr>
                <a:spLocks/>
              </p:cNvSpPr>
              <p:nvPr/>
            </p:nvSpPr>
            <p:spPr bwMode="hidden">
              <a:xfrm>
                <a:off x="1728" y="2644"/>
                <a:ext cx="2882" cy="1671"/>
              </a:xfrm>
              <a:custGeom>
                <a:avLst/>
                <a:gdLst>
                  <a:gd name="T0" fmla="*/ 2740 w 2882"/>
                  <a:gd name="T1" fmla="*/ 528 h 1671"/>
                  <a:gd name="T2" fmla="*/ 2632 w 2882"/>
                  <a:gd name="T3" fmla="*/ 484 h 1671"/>
                  <a:gd name="T4" fmla="*/ 2480 w 2882"/>
                  <a:gd name="T5" fmla="*/ 424 h 1671"/>
                  <a:gd name="T6" fmla="*/ 2203 w 2882"/>
                  <a:gd name="T7" fmla="*/ 343 h 1671"/>
                  <a:gd name="T8" fmla="*/ 1970 w 2882"/>
                  <a:gd name="T9" fmla="*/ 277 h 1671"/>
                  <a:gd name="T10" fmla="*/ 1807 w 2882"/>
                  <a:gd name="T11" fmla="*/ 212 h 1671"/>
                  <a:gd name="T12" fmla="*/ 1693 w 2882"/>
                  <a:gd name="T13" fmla="*/ 152 h 1671"/>
                  <a:gd name="T14" fmla="*/ 1628 w 2882"/>
                  <a:gd name="T15" fmla="*/ 103 h 1671"/>
                  <a:gd name="T16" fmla="*/ 1590 w 2882"/>
                  <a:gd name="T17" fmla="*/ 60 h 1671"/>
                  <a:gd name="T18" fmla="*/ 1579 w 2882"/>
                  <a:gd name="T19" fmla="*/ 27 h 1671"/>
                  <a:gd name="T20" fmla="*/ 1585 w 2882"/>
                  <a:gd name="T21" fmla="*/ 0 h 1671"/>
                  <a:gd name="T22" fmla="*/ 1557 w 2882"/>
                  <a:gd name="T23" fmla="*/ 49 h 1671"/>
                  <a:gd name="T24" fmla="*/ 1568 w 2882"/>
                  <a:gd name="T25" fmla="*/ 98 h 1671"/>
                  <a:gd name="T26" fmla="*/ 1617 w 2882"/>
                  <a:gd name="T27" fmla="*/ 141 h 1671"/>
                  <a:gd name="T28" fmla="*/ 1688 w 2882"/>
                  <a:gd name="T29" fmla="*/ 185 h 1671"/>
                  <a:gd name="T30" fmla="*/ 1791 w 2882"/>
                  <a:gd name="T31" fmla="*/ 228 h 1671"/>
                  <a:gd name="T32" fmla="*/ 2040 w 2882"/>
                  <a:gd name="T33" fmla="*/ 310 h 1671"/>
                  <a:gd name="T34" fmla="*/ 2285 w 2882"/>
                  <a:gd name="T35" fmla="*/ 381 h 1671"/>
                  <a:gd name="T36" fmla="*/ 2464 w 2882"/>
                  <a:gd name="T37" fmla="*/ 435 h 1671"/>
                  <a:gd name="T38" fmla="*/ 2605 w 2882"/>
                  <a:gd name="T39" fmla="*/ 484 h 1671"/>
                  <a:gd name="T40" fmla="*/ 2708 w 2882"/>
                  <a:gd name="T41" fmla="*/ 528 h 1671"/>
                  <a:gd name="T42" fmla="*/ 2768 w 2882"/>
                  <a:gd name="T43" fmla="*/ 560 h 1671"/>
                  <a:gd name="T44" fmla="*/ 2795 w 2882"/>
                  <a:gd name="T45" fmla="*/ 593 h 1671"/>
                  <a:gd name="T46" fmla="*/ 2795 w 2882"/>
                  <a:gd name="T47" fmla="*/ 642 h 1671"/>
                  <a:gd name="T48" fmla="*/ 2762 w 2882"/>
                  <a:gd name="T49" fmla="*/ 691 h 1671"/>
                  <a:gd name="T50" fmla="*/ 2692 w 2882"/>
                  <a:gd name="T51" fmla="*/ 735 h 1671"/>
                  <a:gd name="T52" fmla="*/ 2589 w 2882"/>
                  <a:gd name="T53" fmla="*/ 778 h 1671"/>
                  <a:gd name="T54" fmla="*/ 2458 w 2882"/>
                  <a:gd name="T55" fmla="*/ 822 h 1671"/>
                  <a:gd name="T56" fmla="*/ 2301 w 2882"/>
                  <a:gd name="T57" fmla="*/ 865 h 1671"/>
                  <a:gd name="T58" fmla="*/ 2030 w 2882"/>
                  <a:gd name="T59" fmla="*/ 930 h 1671"/>
                  <a:gd name="T60" fmla="*/ 1606 w 2882"/>
                  <a:gd name="T61" fmla="*/ 1034 h 1671"/>
                  <a:gd name="T62" fmla="*/ 1145 w 2882"/>
                  <a:gd name="T63" fmla="*/ 1164 h 1671"/>
                  <a:gd name="T64" fmla="*/ 673 w 2882"/>
                  <a:gd name="T65" fmla="*/ 1328 h 1671"/>
                  <a:gd name="T66" fmla="*/ 217 w 2882"/>
                  <a:gd name="T67" fmla="*/ 1545 h 1671"/>
                  <a:gd name="T68" fmla="*/ 353 w 2882"/>
                  <a:gd name="T69" fmla="*/ 1671 h 1671"/>
                  <a:gd name="T70" fmla="*/ 754 w 2882"/>
                  <a:gd name="T71" fmla="*/ 1469 h 1671"/>
                  <a:gd name="T72" fmla="*/ 1145 w 2882"/>
                  <a:gd name="T73" fmla="*/ 1311 h 1671"/>
                  <a:gd name="T74" fmla="*/ 1519 w 2882"/>
                  <a:gd name="T75" fmla="*/ 1186 h 1671"/>
                  <a:gd name="T76" fmla="*/ 1861 w 2882"/>
                  <a:gd name="T77" fmla="*/ 1083 h 1671"/>
                  <a:gd name="T78" fmla="*/ 2165 w 2882"/>
                  <a:gd name="T79" fmla="*/ 1007 h 1671"/>
                  <a:gd name="T80" fmla="*/ 2426 w 2882"/>
                  <a:gd name="T81" fmla="*/ 947 h 1671"/>
                  <a:gd name="T82" fmla="*/ 2626 w 2882"/>
                  <a:gd name="T83" fmla="*/ 892 h 1671"/>
                  <a:gd name="T84" fmla="*/ 2762 w 2882"/>
                  <a:gd name="T85" fmla="*/ 838 h 1671"/>
                  <a:gd name="T86" fmla="*/ 2827 w 2882"/>
                  <a:gd name="T87" fmla="*/ 794 h 1671"/>
                  <a:gd name="T88" fmla="*/ 2865 w 2882"/>
                  <a:gd name="T89" fmla="*/ 745 h 1671"/>
                  <a:gd name="T90" fmla="*/ 2882 w 2882"/>
                  <a:gd name="T91" fmla="*/ 702 h 1671"/>
                  <a:gd name="T92" fmla="*/ 2854 w 2882"/>
                  <a:gd name="T93" fmla="*/ 620 h 1671"/>
                  <a:gd name="T94" fmla="*/ 2800 w 2882"/>
                  <a:gd name="T95" fmla="*/ 560 h 1671"/>
                  <a:gd name="T96" fmla="*/ 2773 w 2882"/>
                  <a:gd name="T97" fmla="*/ 544 h 16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2882" h="1671">
                    <a:moveTo>
                      <a:pt x="2773" y="544"/>
                    </a:moveTo>
                    <a:lnTo>
                      <a:pt x="2740" y="528"/>
                    </a:lnTo>
                    <a:lnTo>
                      <a:pt x="2692" y="506"/>
                    </a:lnTo>
                    <a:lnTo>
                      <a:pt x="2632" y="484"/>
                    </a:lnTo>
                    <a:lnTo>
                      <a:pt x="2561" y="457"/>
                    </a:lnTo>
                    <a:lnTo>
                      <a:pt x="2480" y="424"/>
                    </a:lnTo>
                    <a:lnTo>
                      <a:pt x="2388" y="397"/>
                    </a:lnTo>
                    <a:lnTo>
                      <a:pt x="2203" y="343"/>
                    </a:lnTo>
                    <a:lnTo>
                      <a:pt x="2078" y="310"/>
                    </a:lnTo>
                    <a:lnTo>
                      <a:pt x="1970" y="277"/>
                    </a:lnTo>
                    <a:lnTo>
                      <a:pt x="1878" y="245"/>
                    </a:lnTo>
                    <a:lnTo>
                      <a:pt x="1807" y="212"/>
                    </a:lnTo>
                    <a:lnTo>
                      <a:pt x="1742" y="179"/>
                    </a:lnTo>
                    <a:lnTo>
                      <a:pt x="1693" y="152"/>
                    </a:lnTo>
                    <a:lnTo>
                      <a:pt x="1655" y="125"/>
                    </a:lnTo>
                    <a:lnTo>
                      <a:pt x="1628" y="103"/>
                    </a:lnTo>
                    <a:lnTo>
                      <a:pt x="1606" y="81"/>
                    </a:lnTo>
                    <a:lnTo>
                      <a:pt x="1590" y="60"/>
                    </a:lnTo>
                    <a:lnTo>
                      <a:pt x="1585" y="43"/>
                    </a:lnTo>
                    <a:lnTo>
                      <a:pt x="1579" y="27"/>
                    </a:lnTo>
                    <a:lnTo>
                      <a:pt x="1585" y="5"/>
                    </a:lnTo>
                    <a:lnTo>
                      <a:pt x="1585" y="0"/>
                    </a:lnTo>
                    <a:lnTo>
                      <a:pt x="1568" y="27"/>
                    </a:lnTo>
                    <a:lnTo>
                      <a:pt x="1557" y="49"/>
                    </a:lnTo>
                    <a:lnTo>
                      <a:pt x="1557" y="76"/>
                    </a:lnTo>
                    <a:lnTo>
                      <a:pt x="1568" y="98"/>
                    </a:lnTo>
                    <a:lnTo>
                      <a:pt x="1590" y="120"/>
                    </a:lnTo>
                    <a:lnTo>
                      <a:pt x="1617" y="141"/>
                    </a:lnTo>
                    <a:lnTo>
                      <a:pt x="1650" y="163"/>
                    </a:lnTo>
                    <a:lnTo>
                      <a:pt x="1688" y="185"/>
                    </a:lnTo>
                    <a:lnTo>
                      <a:pt x="1737" y="207"/>
                    </a:lnTo>
                    <a:lnTo>
                      <a:pt x="1791" y="228"/>
                    </a:lnTo>
                    <a:lnTo>
                      <a:pt x="1905" y="267"/>
                    </a:lnTo>
                    <a:lnTo>
                      <a:pt x="2040" y="310"/>
                    </a:lnTo>
                    <a:lnTo>
                      <a:pt x="2182" y="348"/>
                    </a:lnTo>
                    <a:lnTo>
                      <a:pt x="2285" y="381"/>
                    </a:lnTo>
                    <a:lnTo>
                      <a:pt x="2382" y="408"/>
                    </a:lnTo>
                    <a:lnTo>
                      <a:pt x="2464" y="435"/>
                    </a:lnTo>
                    <a:lnTo>
                      <a:pt x="2540" y="462"/>
                    </a:lnTo>
                    <a:lnTo>
                      <a:pt x="2605" y="484"/>
                    </a:lnTo>
                    <a:lnTo>
                      <a:pt x="2659" y="506"/>
                    </a:lnTo>
                    <a:lnTo>
                      <a:pt x="2708" y="528"/>
                    </a:lnTo>
                    <a:lnTo>
                      <a:pt x="2740" y="544"/>
                    </a:lnTo>
                    <a:lnTo>
                      <a:pt x="2768" y="560"/>
                    </a:lnTo>
                    <a:lnTo>
                      <a:pt x="2784" y="577"/>
                    </a:lnTo>
                    <a:lnTo>
                      <a:pt x="2795" y="593"/>
                    </a:lnTo>
                    <a:lnTo>
                      <a:pt x="2800" y="615"/>
                    </a:lnTo>
                    <a:lnTo>
                      <a:pt x="2795" y="642"/>
                    </a:lnTo>
                    <a:lnTo>
                      <a:pt x="2784" y="664"/>
                    </a:lnTo>
                    <a:lnTo>
                      <a:pt x="2762" y="691"/>
                    </a:lnTo>
                    <a:lnTo>
                      <a:pt x="2730" y="713"/>
                    </a:lnTo>
                    <a:lnTo>
                      <a:pt x="2692" y="735"/>
                    </a:lnTo>
                    <a:lnTo>
                      <a:pt x="2643" y="756"/>
                    </a:lnTo>
                    <a:lnTo>
                      <a:pt x="2589" y="778"/>
                    </a:lnTo>
                    <a:lnTo>
                      <a:pt x="2529" y="800"/>
                    </a:lnTo>
                    <a:lnTo>
                      <a:pt x="2458" y="822"/>
                    </a:lnTo>
                    <a:lnTo>
                      <a:pt x="2382" y="843"/>
                    </a:lnTo>
                    <a:lnTo>
                      <a:pt x="2301" y="865"/>
                    </a:lnTo>
                    <a:lnTo>
                      <a:pt x="2214" y="887"/>
                    </a:lnTo>
                    <a:lnTo>
                      <a:pt x="2030" y="930"/>
                    </a:lnTo>
                    <a:lnTo>
                      <a:pt x="1823" y="979"/>
                    </a:lnTo>
                    <a:lnTo>
                      <a:pt x="1606" y="1034"/>
                    </a:lnTo>
                    <a:lnTo>
                      <a:pt x="1378" y="1094"/>
                    </a:lnTo>
                    <a:lnTo>
                      <a:pt x="1145" y="1164"/>
                    </a:lnTo>
                    <a:lnTo>
                      <a:pt x="912" y="1241"/>
                    </a:lnTo>
                    <a:lnTo>
                      <a:pt x="673" y="1328"/>
                    </a:lnTo>
                    <a:lnTo>
                      <a:pt x="440" y="1431"/>
                    </a:lnTo>
                    <a:lnTo>
                      <a:pt x="217" y="1545"/>
                    </a:lnTo>
                    <a:lnTo>
                      <a:pt x="0" y="1671"/>
                    </a:lnTo>
                    <a:lnTo>
                      <a:pt x="353" y="1671"/>
                    </a:lnTo>
                    <a:lnTo>
                      <a:pt x="554" y="1567"/>
                    </a:lnTo>
                    <a:lnTo>
                      <a:pt x="754" y="1469"/>
                    </a:lnTo>
                    <a:lnTo>
                      <a:pt x="955" y="1388"/>
                    </a:lnTo>
                    <a:lnTo>
                      <a:pt x="1145" y="1311"/>
                    </a:lnTo>
                    <a:lnTo>
                      <a:pt x="1335" y="1241"/>
                    </a:lnTo>
                    <a:lnTo>
                      <a:pt x="1519" y="1186"/>
                    </a:lnTo>
                    <a:lnTo>
                      <a:pt x="1693" y="1132"/>
                    </a:lnTo>
                    <a:lnTo>
                      <a:pt x="1861" y="1083"/>
                    </a:lnTo>
                    <a:lnTo>
                      <a:pt x="2019" y="1045"/>
                    </a:lnTo>
                    <a:lnTo>
                      <a:pt x="2165" y="1007"/>
                    </a:lnTo>
                    <a:lnTo>
                      <a:pt x="2301" y="974"/>
                    </a:lnTo>
                    <a:lnTo>
                      <a:pt x="2426" y="947"/>
                    </a:lnTo>
                    <a:lnTo>
                      <a:pt x="2534" y="914"/>
                    </a:lnTo>
                    <a:lnTo>
                      <a:pt x="2626" y="892"/>
                    </a:lnTo>
                    <a:lnTo>
                      <a:pt x="2702" y="865"/>
                    </a:lnTo>
                    <a:lnTo>
                      <a:pt x="2762" y="838"/>
                    </a:lnTo>
                    <a:lnTo>
                      <a:pt x="2800" y="816"/>
                    </a:lnTo>
                    <a:lnTo>
                      <a:pt x="2827" y="794"/>
                    </a:lnTo>
                    <a:lnTo>
                      <a:pt x="2849" y="767"/>
                    </a:lnTo>
                    <a:lnTo>
                      <a:pt x="2865" y="745"/>
                    </a:lnTo>
                    <a:lnTo>
                      <a:pt x="2876" y="724"/>
                    </a:lnTo>
                    <a:lnTo>
                      <a:pt x="2882" y="702"/>
                    </a:lnTo>
                    <a:lnTo>
                      <a:pt x="2876" y="658"/>
                    </a:lnTo>
                    <a:lnTo>
                      <a:pt x="2854" y="620"/>
                    </a:lnTo>
                    <a:lnTo>
                      <a:pt x="2833" y="588"/>
                    </a:lnTo>
                    <a:lnTo>
                      <a:pt x="2800" y="560"/>
                    </a:lnTo>
                    <a:lnTo>
                      <a:pt x="2773" y="544"/>
                    </a:lnTo>
                    <a:lnTo>
                      <a:pt x="2773" y="544"/>
                    </a:lnTo>
                    <a:close/>
                  </a:path>
                </a:pathLst>
              </a:custGeom>
              <a:gradFill rotWithShape="0">
                <a:gsLst>
                  <a:gs pos="0">
                    <a:schemeClr val="bg1"/>
                  </a:gs>
                  <a:gs pos="100000">
                    <a:schemeClr val="bg1">
                      <a:gamma/>
                      <a:shade val="90980"/>
                      <a:invGamma/>
                    </a:schemeClr>
                  </a:gs>
                </a:gsLst>
                <a:lin ang="0" scaled="1"/>
              </a:gradFill>
              <a:ln>
                <a:noFill/>
              </a:ln>
              <a:extLst/>
            </p:spPr>
            <p:txBody>
              <a:bodyPr/>
              <a:lstStyle/>
              <a:p>
                <a:pPr>
                  <a:defRPr/>
                </a:pPr>
                <a:endParaRPr lang="hu-HU"/>
              </a:p>
            </p:txBody>
          </p:sp>
          <p:sp>
            <p:nvSpPr>
              <p:cNvPr id="10247" name="Freeform 7"/>
              <p:cNvSpPr>
                <a:spLocks/>
              </p:cNvSpPr>
              <p:nvPr/>
            </p:nvSpPr>
            <p:spPr bwMode="hidden">
              <a:xfrm>
                <a:off x="4170" y="2671"/>
                <a:ext cx="1259" cy="811"/>
              </a:xfrm>
              <a:custGeom>
                <a:avLst/>
                <a:gdLst>
                  <a:gd name="T0" fmla="*/ 1259 w 1259"/>
                  <a:gd name="T1" fmla="*/ 615 h 811"/>
                  <a:gd name="T2" fmla="*/ 1248 w 1259"/>
                  <a:gd name="T3" fmla="*/ 588 h 811"/>
                  <a:gd name="T4" fmla="*/ 1237 w 1259"/>
                  <a:gd name="T5" fmla="*/ 566 h 811"/>
                  <a:gd name="T6" fmla="*/ 1216 w 1259"/>
                  <a:gd name="T7" fmla="*/ 539 h 811"/>
                  <a:gd name="T8" fmla="*/ 1188 w 1259"/>
                  <a:gd name="T9" fmla="*/ 517 h 811"/>
                  <a:gd name="T10" fmla="*/ 1123 w 1259"/>
                  <a:gd name="T11" fmla="*/ 479 h 811"/>
                  <a:gd name="T12" fmla="*/ 1042 w 1259"/>
                  <a:gd name="T13" fmla="*/ 441 h 811"/>
                  <a:gd name="T14" fmla="*/ 944 w 1259"/>
                  <a:gd name="T15" fmla="*/ 408 h 811"/>
                  <a:gd name="T16" fmla="*/ 841 w 1259"/>
                  <a:gd name="T17" fmla="*/ 381 h 811"/>
                  <a:gd name="T18" fmla="*/ 727 w 1259"/>
                  <a:gd name="T19" fmla="*/ 348 h 811"/>
                  <a:gd name="T20" fmla="*/ 613 w 1259"/>
                  <a:gd name="T21" fmla="*/ 321 h 811"/>
                  <a:gd name="T22" fmla="*/ 499 w 1259"/>
                  <a:gd name="T23" fmla="*/ 294 h 811"/>
                  <a:gd name="T24" fmla="*/ 391 w 1259"/>
                  <a:gd name="T25" fmla="*/ 261 h 811"/>
                  <a:gd name="T26" fmla="*/ 288 w 1259"/>
                  <a:gd name="T27" fmla="*/ 229 h 811"/>
                  <a:gd name="T28" fmla="*/ 195 w 1259"/>
                  <a:gd name="T29" fmla="*/ 196 h 811"/>
                  <a:gd name="T30" fmla="*/ 119 w 1259"/>
                  <a:gd name="T31" fmla="*/ 152 h 811"/>
                  <a:gd name="T32" fmla="*/ 54 w 1259"/>
                  <a:gd name="T33" fmla="*/ 109 h 811"/>
                  <a:gd name="T34" fmla="*/ 33 w 1259"/>
                  <a:gd name="T35" fmla="*/ 87 h 811"/>
                  <a:gd name="T36" fmla="*/ 16 w 1259"/>
                  <a:gd name="T37" fmla="*/ 60 h 811"/>
                  <a:gd name="T38" fmla="*/ 5 w 1259"/>
                  <a:gd name="T39" fmla="*/ 33 h 811"/>
                  <a:gd name="T40" fmla="*/ 0 w 1259"/>
                  <a:gd name="T41" fmla="*/ 0 h 811"/>
                  <a:gd name="T42" fmla="*/ 0 w 1259"/>
                  <a:gd name="T43" fmla="*/ 6 h 811"/>
                  <a:gd name="T44" fmla="*/ 0 w 1259"/>
                  <a:gd name="T45" fmla="*/ 11 h 811"/>
                  <a:gd name="T46" fmla="*/ 0 w 1259"/>
                  <a:gd name="T47" fmla="*/ 38 h 811"/>
                  <a:gd name="T48" fmla="*/ 5 w 1259"/>
                  <a:gd name="T49" fmla="*/ 60 h 811"/>
                  <a:gd name="T50" fmla="*/ 16 w 1259"/>
                  <a:gd name="T51" fmla="*/ 87 h 811"/>
                  <a:gd name="T52" fmla="*/ 33 w 1259"/>
                  <a:gd name="T53" fmla="*/ 114 h 811"/>
                  <a:gd name="T54" fmla="*/ 54 w 1259"/>
                  <a:gd name="T55" fmla="*/ 142 h 811"/>
                  <a:gd name="T56" fmla="*/ 87 w 1259"/>
                  <a:gd name="T57" fmla="*/ 174 h 811"/>
                  <a:gd name="T58" fmla="*/ 125 w 1259"/>
                  <a:gd name="T59" fmla="*/ 207 h 811"/>
                  <a:gd name="T60" fmla="*/ 179 w 1259"/>
                  <a:gd name="T61" fmla="*/ 240 h 811"/>
                  <a:gd name="T62" fmla="*/ 244 w 1259"/>
                  <a:gd name="T63" fmla="*/ 278 h 811"/>
                  <a:gd name="T64" fmla="*/ 326 w 1259"/>
                  <a:gd name="T65" fmla="*/ 310 h 811"/>
                  <a:gd name="T66" fmla="*/ 418 w 1259"/>
                  <a:gd name="T67" fmla="*/ 348 h 811"/>
                  <a:gd name="T68" fmla="*/ 526 w 1259"/>
                  <a:gd name="T69" fmla="*/ 381 h 811"/>
                  <a:gd name="T70" fmla="*/ 657 w 1259"/>
                  <a:gd name="T71" fmla="*/ 414 h 811"/>
                  <a:gd name="T72" fmla="*/ 749 w 1259"/>
                  <a:gd name="T73" fmla="*/ 435 h 811"/>
                  <a:gd name="T74" fmla="*/ 830 w 1259"/>
                  <a:gd name="T75" fmla="*/ 463 h 811"/>
                  <a:gd name="T76" fmla="*/ 901 w 1259"/>
                  <a:gd name="T77" fmla="*/ 490 h 811"/>
                  <a:gd name="T78" fmla="*/ 966 w 1259"/>
                  <a:gd name="T79" fmla="*/ 512 h 811"/>
                  <a:gd name="T80" fmla="*/ 1015 w 1259"/>
                  <a:gd name="T81" fmla="*/ 539 h 811"/>
                  <a:gd name="T82" fmla="*/ 1053 w 1259"/>
                  <a:gd name="T83" fmla="*/ 566 h 811"/>
                  <a:gd name="T84" fmla="*/ 1080 w 1259"/>
                  <a:gd name="T85" fmla="*/ 593 h 811"/>
                  <a:gd name="T86" fmla="*/ 1102 w 1259"/>
                  <a:gd name="T87" fmla="*/ 620 h 811"/>
                  <a:gd name="T88" fmla="*/ 1112 w 1259"/>
                  <a:gd name="T89" fmla="*/ 648 h 811"/>
                  <a:gd name="T90" fmla="*/ 1118 w 1259"/>
                  <a:gd name="T91" fmla="*/ 675 h 811"/>
                  <a:gd name="T92" fmla="*/ 1112 w 1259"/>
                  <a:gd name="T93" fmla="*/ 697 h 811"/>
                  <a:gd name="T94" fmla="*/ 1096 w 1259"/>
                  <a:gd name="T95" fmla="*/ 724 h 811"/>
                  <a:gd name="T96" fmla="*/ 1080 w 1259"/>
                  <a:gd name="T97" fmla="*/ 746 h 811"/>
                  <a:gd name="T98" fmla="*/ 1053 w 1259"/>
                  <a:gd name="T99" fmla="*/ 767 h 811"/>
                  <a:gd name="T100" fmla="*/ 1015 w 1259"/>
                  <a:gd name="T101" fmla="*/ 789 h 811"/>
                  <a:gd name="T102" fmla="*/ 977 w 1259"/>
                  <a:gd name="T103" fmla="*/ 811 h 811"/>
                  <a:gd name="T104" fmla="*/ 1047 w 1259"/>
                  <a:gd name="T105" fmla="*/ 789 h 811"/>
                  <a:gd name="T106" fmla="*/ 1107 w 1259"/>
                  <a:gd name="T107" fmla="*/ 767 h 811"/>
                  <a:gd name="T108" fmla="*/ 1156 w 1259"/>
                  <a:gd name="T109" fmla="*/ 746 h 811"/>
                  <a:gd name="T110" fmla="*/ 1199 w 1259"/>
                  <a:gd name="T111" fmla="*/ 724 h 811"/>
                  <a:gd name="T112" fmla="*/ 1226 w 1259"/>
                  <a:gd name="T113" fmla="*/ 702 h 811"/>
                  <a:gd name="T114" fmla="*/ 1248 w 1259"/>
                  <a:gd name="T115" fmla="*/ 675 h 811"/>
                  <a:gd name="T116" fmla="*/ 1259 w 1259"/>
                  <a:gd name="T117" fmla="*/ 648 h 811"/>
                  <a:gd name="T118" fmla="*/ 1259 w 1259"/>
                  <a:gd name="T119" fmla="*/ 615 h 811"/>
                  <a:gd name="T120" fmla="*/ 1259 w 1259"/>
                  <a:gd name="T121" fmla="*/ 615 h 8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1259" h="811">
                    <a:moveTo>
                      <a:pt x="1259" y="615"/>
                    </a:moveTo>
                    <a:lnTo>
                      <a:pt x="1248" y="588"/>
                    </a:lnTo>
                    <a:lnTo>
                      <a:pt x="1237" y="566"/>
                    </a:lnTo>
                    <a:lnTo>
                      <a:pt x="1216" y="539"/>
                    </a:lnTo>
                    <a:lnTo>
                      <a:pt x="1188" y="517"/>
                    </a:lnTo>
                    <a:lnTo>
                      <a:pt x="1123" y="479"/>
                    </a:lnTo>
                    <a:lnTo>
                      <a:pt x="1042" y="441"/>
                    </a:lnTo>
                    <a:lnTo>
                      <a:pt x="944" y="408"/>
                    </a:lnTo>
                    <a:lnTo>
                      <a:pt x="841" y="381"/>
                    </a:lnTo>
                    <a:lnTo>
                      <a:pt x="727" y="348"/>
                    </a:lnTo>
                    <a:lnTo>
                      <a:pt x="613" y="321"/>
                    </a:lnTo>
                    <a:lnTo>
                      <a:pt x="499" y="294"/>
                    </a:lnTo>
                    <a:lnTo>
                      <a:pt x="391" y="261"/>
                    </a:lnTo>
                    <a:lnTo>
                      <a:pt x="288" y="229"/>
                    </a:lnTo>
                    <a:lnTo>
                      <a:pt x="195" y="196"/>
                    </a:lnTo>
                    <a:lnTo>
                      <a:pt x="119" y="152"/>
                    </a:lnTo>
                    <a:lnTo>
                      <a:pt x="54" y="109"/>
                    </a:lnTo>
                    <a:lnTo>
                      <a:pt x="33" y="87"/>
                    </a:lnTo>
                    <a:lnTo>
                      <a:pt x="16" y="60"/>
                    </a:lnTo>
                    <a:lnTo>
                      <a:pt x="5" y="33"/>
                    </a:lnTo>
                    <a:lnTo>
                      <a:pt x="0" y="0"/>
                    </a:lnTo>
                    <a:lnTo>
                      <a:pt x="0" y="6"/>
                    </a:lnTo>
                    <a:lnTo>
                      <a:pt x="0" y="11"/>
                    </a:lnTo>
                    <a:lnTo>
                      <a:pt x="0" y="38"/>
                    </a:lnTo>
                    <a:lnTo>
                      <a:pt x="5" y="60"/>
                    </a:lnTo>
                    <a:lnTo>
                      <a:pt x="16" y="87"/>
                    </a:lnTo>
                    <a:lnTo>
                      <a:pt x="33" y="114"/>
                    </a:lnTo>
                    <a:lnTo>
                      <a:pt x="54" y="142"/>
                    </a:lnTo>
                    <a:lnTo>
                      <a:pt x="87" y="174"/>
                    </a:lnTo>
                    <a:lnTo>
                      <a:pt x="125" y="207"/>
                    </a:lnTo>
                    <a:lnTo>
                      <a:pt x="179" y="240"/>
                    </a:lnTo>
                    <a:lnTo>
                      <a:pt x="244" y="278"/>
                    </a:lnTo>
                    <a:lnTo>
                      <a:pt x="326" y="310"/>
                    </a:lnTo>
                    <a:lnTo>
                      <a:pt x="418" y="348"/>
                    </a:lnTo>
                    <a:lnTo>
                      <a:pt x="526" y="381"/>
                    </a:lnTo>
                    <a:lnTo>
                      <a:pt x="657" y="414"/>
                    </a:lnTo>
                    <a:lnTo>
                      <a:pt x="749" y="435"/>
                    </a:lnTo>
                    <a:lnTo>
                      <a:pt x="830" y="463"/>
                    </a:lnTo>
                    <a:lnTo>
                      <a:pt x="901" y="490"/>
                    </a:lnTo>
                    <a:lnTo>
                      <a:pt x="966" y="512"/>
                    </a:lnTo>
                    <a:lnTo>
                      <a:pt x="1015" y="539"/>
                    </a:lnTo>
                    <a:lnTo>
                      <a:pt x="1053" y="566"/>
                    </a:lnTo>
                    <a:lnTo>
                      <a:pt x="1080" y="593"/>
                    </a:lnTo>
                    <a:lnTo>
                      <a:pt x="1102" y="620"/>
                    </a:lnTo>
                    <a:lnTo>
                      <a:pt x="1112" y="648"/>
                    </a:lnTo>
                    <a:lnTo>
                      <a:pt x="1118" y="675"/>
                    </a:lnTo>
                    <a:lnTo>
                      <a:pt x="1112" y="697"/>
                    </a:lnTo>
                    <a:lnTo>
                      <a:pt x="1096" y="724"/>
                    </a:lnTo>
                    <a:lnTo>
                      <a:pt x="1080" y="746"/>
                    </a:lnTo>
                    <a:lnTo>
                      <a:pt x="1053" y="767"/>
                    </a:lnTo>
                    <a:lnTo>
                      <a:pt x="1015" y="789"/>
                    </a:lnTo>
                    <a:lnTo>
                      <a:pt x="977" y="811"/>
                    </a:lnTo>
                    <a:lnTo>
                      <a:pt x="1047" y="789"/>
                    </a:lnTo>
                    <a:lnTo>
                      <a:pt x="1107" y="767"/>
                    </a:lnTo>
                    <a:lnTo>
                      <a:pt x="1156" y="746"/>
                    </a:lnTo>
                    <a:lnTo>
                      <a:pt x="1199" y="724"/>
                    </a:lnTo>
                    <a:lnTo>
                      <a:pt x="1226" y="702"/>
                    </a:lnTo>
                    <a:lnTo>
                      <a:pt x="1248" y="675"/>
                    </a:lnTo>
                    <a:lnTo>
                      <a:pt x="1259" y="648"/>
                    </a:lnTo>
                    <a:lnTo>
                      <a:pt x="1259" y="615"/>
                    </a:lnTo>
                    <a:lnTo>
                      <a:pt x="1259" y="615"/>
                    </a:lnTo>
                    <a:close/>
                  </a:path>
                </a:pathLst>
              </a:custGeom>
              <a:gradFill rotWithShape="0">
                <a:gsLst>
                  <a:gs pos="0">
                    <a:schemeClr val="bg1"/>
                  </a:gs>
                  <a:gs pos="100000">
                    <a:schemeClr val="bg1">
                      <a:gamma/>
                      <a:shade val="90980"/>
                      <a:invGamma/>
                    </a:schemeClr>
                  </a:gs>
                </a:gsLst>
                <a:lin ang="2700000" scaled="1"/>
              </a:gradFill>
              <a:ln>
                <a:noFill/>
              </a:ln>
              <a:extLst/>
            </p:spPr>
            <p:txBody>
              <a:bodyPr/>
              <a:lstStyle/>
              <a:p>
                <a:pPr>
                  <a:defRPr/>
                </a:pPr>
                <a:endParaRPr lang="hu-HU"/>
              </a:p>
            </p:txBody>
          </p:sp>
          <p:sp>
            <p:nvSpPr>
              <p:cNvPr id="10248" name="Freeform 8"/>
              <p:cNvSpPr>
                <a:spLocks/>
              </p:cNvSpPr>
              <p:nvPr/>
            </p:nvSpPr>
            <p:spPr bwMode="hidden">
              <a:xfrm>
                <a:off x="2900" y="3346"/>
                <a:ext cx="2849" cy="969"/>
              </a:xfrm>
              <a:custGeom>
                <a:avLst/>
                <a:gdLst>
                  <a:gd name="T0" fmla="*/ 92 w 2849"/>
                  <a:gd name="T1" fmla="*/ 958 h 969"/>
                  <a:gd name="T2" fmla="*/ 0 w 2849"/>
                  <a:gd name="T3" fmla="*/ 969 h 969"/>
                  <a:gd name="T4" fmla="*/ 391 w 2849"/>
                  <a:gd name="T5" fmla="*/ 969 h 969"/>
                  <a:gd name="T6" fmla="*/ 434 w 2849"/>
                  <a:gd name="T7" fmla="*/ 947 h 969"/>
                  <a:gd name="T8" fmla="*/ 483 w 2849"/>
                  <a:gd name="T9" fmla="*/ 914 h 969"/>
                  <a:gd name="T10" fmla="*/ 554 w 2849"/>
                  <a:gd name="T11" fmla="*/ 876 h 969"/>
                  <a:gd name="T12" fmla="*/ 635 w 2849"/>
                  <a:gd name="T13" fmla="*/ 838 h 969"/>
                  <a:gd name="T14" fmla="*/ 727 w 2849"/>
                  <a:gd name="T15" fmla="*/ 794 h 969"/>
                  <a:gd name="T16" fmla="*/ 836 w 2849"/>
                  <a:gd name="T17" fmla="*/ 745 h 969"/>
                  <a:gd name="T18" fmla="*/ 961 w 2849"/>
                  <a:gd name="T19" fmla="*/ 696 h 969"/>
                  <a:gd name="T20" fmla="*/ 1102 w 2849"/>
                  <a:gd name="T21" fmla="*/ 642 h 969"/>
                  <a:gd name="T22" fmla="*/ 1259 w 2849"/>
                  <a:gd name="T23" fmla="*/ 582 h 969"/>
                  <a:gd name="T24" fmla="*/ 1433 w 2849"/>
                  <a:gd name="T25" fmla="*/ 522 h 969"/>
                  <a:gd name="T26" fmla="*/ 1623 w 2849"/>
                  <a:gd name="T27" fmla="*/ 462 h 969"/>
                  <a:gd name="T28" fmla="*/ 1829 w 2849"/>
                  <a:gd name="T29" fmla="*/ 403 h 969"/>
                  <a:gd name="T30" fmla="*/ 2057 w 2849"/>
                  <a:gd name="T31" fmla="*/ 343 h 969"/>
                  <a:gd name="T32" fmla="*/ 2301 w 2849"/>
                  <a:gd name="T33" fmla="*/ 283 h 969"/>
                  <a:gd name="T34" fmla="*/ 2567 w 2849"/>
                  <a:gd name="T35" fmla="*/ 223 h 969"/>
                  <a:gd name="T36" fmla="*/ 2849 w 2849"/>
                  <a:gd name="T37" fmla="*/ 163 h 969"/>
                  <a:gd name="T38" fmla="*/ 2849 w 2849"/>
                  <a:gd name="T39" fmla="*/ 0 h 969"/>
                  <a:gd name="T40" fmla="*/ 2817 w 2849"/>
                  <a:gd name="T41" fmla="*/ 16 h 969"/>
                  <a:gd name="T42" fmla="*/ 2773 w 2849"/>
                  <a:gd name="T43" fmla="*/ 33 h 969"/>
                  <a:gd name="T44" fmla="*/ 2719 w 2849"/>
                  <a:gd name="T45" fmla="*/ 54 h 969"/>
                  <a:gd name="T46" fmla="*/ 2648 w 2849"/>
                  <a:gd name="T47" fmla="*/ 76 h 969"/>
                  <a:gd name="T48" fmla="*/ 2572 w 2849"/>
                  <a:gd name="T49" fmla="*/ 98 h 969"/>
                  <a:gd name="T50" fmla="*/ 2491 w 2849"/>
                  <a:gd name="T51" fmla="*/ 120 h 969"/>
                  <a:gd name="T52" fmla="*/ 2399 w 2849"/>
                  <a:gd name="T53" fmla="*/ 147 h 969"/>
                  <a:gd name="T54" fmla="*/ 2301 w 2849"/>
                  <a:gd name="T55" fmla="*/ 169 h 969"/>
                  <a:gd name="T56" fmla="*/ 2095 w 2849"/>
                  <a:gd name="T57" fmla="*/ 223 h 969"/>
                  <a:gd name="T58" fmla="*/ 1889 w 2849"/>
                  <a:gd name="T59" fmla="*/ 277 h 969"/>
                  <a:gd name="T60" fmla="*/ 1688 w 2849"/>
                  <a:gd name="T61" fmla="*/ 326 h 969"/>
                  <a:gd name="T62" fmla="*/ 1590 w 2849"/>
                  <a:gd name="T63" fmla="*/ 354 h 969"/>
                  <a:gd name="T64" fmla="*/ 1503 w 2849"/>
                  <a:gd name="T65" fmla="*/ 381 h 969"/>
                  <a:gd name="T66" fmla="*/ 1107 w 2849"/>
                  <a:gd name="T67" fmla="*/ 506 h 969"/>
                  <a:gd name="T68" fmla="*/ 912 w 2849"/>
                  <a:gd name="T69" fmla="*/ 577 h 969"/>
                  <a:gd name="T70" fmla="*/ 727 w 2849"/>
                  <a:gd name="T71" fmla="*/ 647 h 969"/>
                  <a:gd name="T72" fmla="*/ 548 w 2849"/>
                  <a:gd name="T73" fmla="*/ 718 h 969"/>
                  <a:gd name="T74" fmla="*/ 380 w 2849"/>
                  <a:gd name="T75" fmla="*/ 794 h 969"/>
                  <a:gd name="T76" fmla="*/ 228 w 2849"/>
                  <a:gd name="T77" fmla="*/ 876 h 969"/>
                  <a:gd name="T78" fmla="*/ 92 w 2849"/>
                  <a:gd name="T79" fmla="*/ 958 h 969"/>
                  <a:gd name="T80" fmla="*/ 92 w 2849"/>
                  <a:gd name="T81" fmla="*/ 958 h 9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2849" h="969">
                    <a:moveTo>
                      <a:pt x="92" y="958"/>
                    </a:moveTo>
                    <a:lnTo>
                      <a:pt x="0" y="969"/>
                    </a:lnTo>
                    <a:lnTo>
                      <a:pt x="391" y="969"/>
                    </a:lnTo>
                    <a:lnTo>
                      <a:pt x="434" y="947"/>
                    </a:lnTo>
                    <a:lnTo>
                      <a:pt x="483" y="914"/>
                    </a:lnTo>
                    <a:lnTo>
                      <a:pt x="554" y="876"/>
                    </a:lnTo>
                    <a:lnTo>
                      <a:pt x="635" y="838"/>
                    </a:lnTo>
                    <a:lnTo>
                      <a:pt x="727" y="794"/>
                    </a:lnTo>
                    <a:lnTo>
                      <a:pt x="836" y="745"/>
                    </a:lnTo>
                    <a:lnTo>
                      <a:pt x="961" y="696"/>
                    </a:lnTo>
                    <a:lnTo>
                      <a:pt x="1102" y="642"/>
                    </a:lnTo>
                    <a:lnTo>
                      <a:pt x="1259" y="582"/>
                    </a:lnTo>
                    <a:lnTo>
                      <a:pt x="1433" y="522"/>
                    </a:lnTo>
                    <a:lnTo>
                      <a:pt x="1623" y="462"/>
                    </a:lnTo>
                    <a:lnTo>
                      <a:pt x="1829" y="403"/>
                    </a:lnTo>
                    <a:lnTo>
                      <a:pt x="2057" y="343"/>
                    </a:lnTo>
                    <a:lnTo>
                      <a:pt x="2301" y="283"/>
                    </a:lnTo>
                    <a:lnTo>
                      <a:pt x="2567" y="223"/>
                    </a:lnTo>
                    <a:lnTo>
                      <a:pt x="2849" y="163"/>
                    </a:lnTo>
                    <a:lnTo>
                      <a:pt x="2849" y="0"/>
                    </a:lnTo>
                    <a:lnTo>
                      <a:pt x="2817" y="16"/>
                    </a:lnTo>
                    <a:lnTo>
                      <a:pt x="2773" y="33"/>
                    </a:lnTo>
                    <a:lnTo>
                      <a:pt x="2719" y="54"/>
                    </a:lnTo>
                    <a:lnTo>
                      <a:pt x="2648" y="76"/>
                    </a:lnTo>
                    <a:lnTo>
                      <a:pt x="2572" y="98"/>
                    </a:lnTo>
                    <a:lnTo>
                      <a:pt x="2491" y="120"/>
                    </a:lnTo>
                    <a:lnTo>
                      <a:pt x="2399" y="147"/>
                    </a:lnTo>
                    <a:lnTo>
                      <a:pt x="2301" y="169"/>
                    </a:lnTo>
                    <a:lnTo>
                      <a:pt x="2095" y="223"/>
                    </a:lnTo>
                    <a:lnTo>
                      <a:pt x="1889" y="277"/>
                    </a:lnTo>
                    <a:lnTo>
                      <a:pt x="1688" y="326"/>
                    </a:lnTo>
                    <a:lnTo>
                      <a:pt x="1590" y="354"/>
                    </a:lnTo>
                    <a:lnTo>
                      <a:pt x="1503" y="381"/>
                    </a:lnTo>
                    <a:lnTo>
                      <a:pt x="1107" y="506"/>
                    </a:lnTo>
                    <a:lnTo>
                      <a:pt x="912" y="577"/>
                    </a:lnTo>
                    <a:lnTo>
                      <a:pt x="727" y="647"/>
                    </a:lnTo>
                    <a:lnTo>
                      <a:pt x="548" y="718"/>
                    </a:lnTo>
                    <a:lnTo>
                      <a:pt x="380" y="794"/>
                    </a:lnTo>
                    <a:lnTo>
                      <a:pt x="228" y="876"/>
                    </a:lnTo>
                    <a:lnTo>
                      <a:pt x="92" y="958"/>
                    </a:lnTo>
                    <a:lnTo>
                      <a:pt x="92" y="958"/>
                    </a:lnTo>
                    <a:close/>
                  </a:path>
                </a:pathLst>
              </a:custGeom>
              <a:gradFill rotWithShape="0">
                <a:gsLst>
                  <a:gs pos="0">
                    <a:schemeClr val="bg1">
                      <a:gamma/>
                      <a:shade val="81961"/>
                      <a:invGamma/>
                    </a:schemeClr>
                  </a:gs>
                  <a:gs pos="100000">
                    <a:schemeClr val="bg1"/>
                  </a:gs>
                </a:gsLst>
                <a:lin ang="5400000" scaled="1"/>
              </a:gradFill>
              <a:ln>
                <a:noFill/>
              </a:ln>
              <a:extLst/>
            </p:spPr>
            <p:txBody>
              <a:bodyPr/>
              <a:lstStyle/>
              <a:p>
                <a:pPr>
                  <a:defRPr/>
                </a:pPr>
                <a:endParaRPr lang="hu-HU"/>
              </a:p>
            </p:txBody>
          </p:sp>
          <p:sp>
            <p:nvSpPr>
              <p:cNvPr id="1038" name="Freeform 9"/>
              <p:cNvSpPr>
                <a:spLocks/>
              </p:cNvSpPr>
              <p:nvPr/>
            </p:nvSpPr>
            <p:spPr bwMode="hidden">
              <a:xfrm>
                <a:off x="2748" y="2230"/>
                <a:ext cx="3007" cy="2085"/>
              </a:xfrm>
              <a:custGeom>
                <a:avLst/>
                <a:gdLst>
                  <a:gd name="T0" fmla="*/ 1433 w 3007"/>
                  <a:gd name="T1" fmla="*/ 474 h 2085"/>
                  <a:gd name="T2" fmla="*/ 1460 w 3007"/>
                  <a:gd name="T3" fmla="*/ 528 h 2085"/>
                  <a:gd name="T4" fmla="*/ 1541 w 3007"/>
                  <a:gd name="T5" fmla="*/ 593 h 2085"/>
                  <a:gd name="T6" fmla="*/ 1715 w 3007"/>
                  <a:gd name="T7" fmla="*/ 670 h 2085"/>
                  <a:gd name="T8" fmla="*/ 1927 w 3007"/>
                  <a:gd name="T9" fmla="*/ 735 h 2085"/>
                  <a:gd name="T10" fmla="*/ 2155 w 3007"/>
                  <a:gd name="T11" fmla="*/ 789 h 2085"/>
                  <a:gd name="T12" fmla="*/ 2372 w 3007"/>
                  <a:gd name="T13" fmla="*/ 849 h 2085"/>
                  <a:gd name="T14" fmla="*/ 2551 w 3007"/>
                  <a:gd name="T15" fmla="*/ 920 h 2085"/>
                  <a:gd name="T16" fmla="*/ 2638 w 3007"/>
                  <a:gd name="T17" fmla="*/ 980 h 2085"/>
                  <a:gd name="T18" fmla="*/ 2676 w 3007"/>
                  <a:gd name="T19" fmla="*/ 1029 h 2085"/>
                  <a:gd name="T20" fmla="*/ 2681 w 3007"/>
                  <a:gd name="T21" fmla="*/ 1083 h 2085"/>
                  <a:gd name="T22" fmla="*/ 2665 w 3007"/>
                  <a:gd name="T23" fmla="*/ 1127 h 2085"/>
                  <a:gd name="T24" fmla="*/ 2616 w 3007"/>
                  <a:gd name="T25" fmla="*/ 1170 h 2085"/>
                  <a:gd name="T26" fmla="*/ 2545 w 3007"/>
                  <a:gd name="T27" fmla="*/ 1208 h 2085"/>
                  <a:gd name="T28" fmla="*/ 2448 w 3007"/>
                  <a:gd name="T29" fmla="*/ 1241 h 2085"/>
                  <a:gd name="T30" fmla="*/ 2328 w 3007"/>
                  <a:gd name="T31" fmla="*/ 1274 h 2085"/>
                  <a:gd name="T32" fmla="*/ 2106 w 3007"/>
                  <a:gd name="T33" fmla="*/ 1328 h 2085"/>
                  <a:gd name="T34" fmla="*/ 1742 w 3007"/>
                  <a:gd name="T35" fmla="*/ 1421 h 2085"/>
                  <a:gd name="T36" fmla="*/ 1308 w 3007"/>
                  <a:gd name="T37" fmla="*/ 1540 h 2085"/>
                  <a:gd name="T38" fmla="*/ 820 w 3007"/>
                  <a:gd name="T39" fmla="*/ 1709 h 2085"/>
                  <a:gd name="T40" fmla="*/ 282 w 3007"/>
                  <a:gd name="T41" fmla="*/ 1943 h 2085"/>
                  <a:gd name="T42" fmla="*/ 152 w 3007"/>
                  <a:gd name="T43" fmla="*/ 2085 h 2085"/>
                  <a:gd name="T44" fmla="*/ 386 w 3007"/>
                  <a:gd name="T45" fmla="*/ 1992 h 2085"/>
                  <a:gd name="T46" fmla="*/ 700 w 3007"/>
                  <a:gd name="T47" fmla="*/ 1834 h 2085"/>
                  <a:gd name="T48" fmla="*/ 1064 w 3007"/>
                  <a:gd name="T49" fmla="*/ 1693 h 2085"/>
                  <a:gd name="T50" fmla="*/ 1661 w 3007"/>
                  <a:gd name="T51" fmla="*/ 1497 h 2085"/>
                  <a:gd name="T52" fmla="*/ 1845 w 3007"/>
                  <a:gd name="T53" fmla="*/ 1442 h 2085"/>
                  <a:gd name="T54" fmla="*/ 2252 w 3007"/>
                  <a:gd name="T55" fmla="*/ 1339 h 2085"/>
                  <a:gd name="T56" fmla="*/ 2551 w 3007"/>
                  <a:gd name="T57" fmla="*/ 1263 h 2085"/>
                  <a:gd name="T58" fmla="*/ 2730 w 3007"/>
                  <a:gd name="T59" fmla="*/ 1214 h 2085"/>
                  <a:gd name="T60" fmla="*/ 2876 w 3007"/>
                  <a:gd name="T61" fmla="*/ 1170 h 2085"/>
                  <a:gd name="T62" fmla="*/ 2974 w 3007"/>
                  <a:gd name="T63" fmla="*/ 1132 h 2085"/>
                  <a:gd name="T64" fmla="*/ 3007 w 3007"/>
                  <a:gd name="T65" fmla="*/ 871 h 2085"/>
                  <a:gd name="T66" fmla="*/ 2860 w 3007"/>
                  <a:gd name="T67" fmla="*/ 844 h 2085"/>
                  <a:gd name="T68" fmla="*/ 2670 w 3007"/>
                  <a:gd name="T69" fmla="*/ 806 h 2085"/>
                  <a:gd name="T70" fmla="*/ 2458 w 3007"/>
                  <a:gd name="T71" fmla="*/ 757 h 2085"/>
                  <a:gd name="T72" fmla="*/ 2138 w 3007"/>
                  <a:gd name="T73" fmla="*/ 670 h 2085"/>
                  <a:gd name="T74" fmla="*/ 1959 w 3007"/>
                  <a:gd name="T75" fmla="*/ 604 h 2085"/>
                  <a:gd name="T76" fmla="*/ 1824 w 3007"/>
                  <a:gd name="T77" fmla="*/ 534 h 2085"/>
                  <a:gd name="T78" fmla="*/ 1769 w 3007"/>
                  <a:gd name="T79" fmla="*/ 474 h 2085"/>
                  <a:gd name="T80" fmla="*/ 1753 w 3007"/>
                  <a:gd name="T81" fmla="*/ 436 h 2085"/>
                  <a:gd name="T82" fmla="*/ 1780 w 3007"/>
                  <a:gd name="T83" fmla="*/ 381 h 2085"/>
                  <a:gd name="T84" fmla="*/ 1862 w 3007"/>
                  <a:gd name="T85" fmla="*/ 316 h 2085"/>
                  <a:gd name="T86" fmla="*/ 1986 w 3007"/>
                  <a:gd name="T87" fmla="*/ 267 h 2085"/>
                  <a:gd name="T88" fmla="*/ 2149 w 3007"/>
                  <a:gd name="T89" fmla="*/ 229 h 2085"/>
                  <a:gd name="T90" fmla="*/ 2431 w 3007"/>
                  <a:gd name="T91" fmla="*/ 180 h 2085"/>
                  <a:gd name="T92" fmla="*/ 2827 w 3007"/>
                  <a:gd name="T93" fmla="*/ 125 h 2085"/>
                  <a:gd name="T94" fmla="*/ 3007 w 3007"/>
                  <a:gd name="T95" fmla="*/ 87 h 2085"/>
                  <a:gd name="T96" fmla="*/ 2909 w 3007"/>
                  <a:gd name="T97" fmla="*/ 22 h 2085"/>
                  <a:gd name="T98" fmla="*/ 2676 w 3007"/>
                  <a:gd name="T99" fmla="*/ 66 h 2085"/>
                  <a:gd name="T100" fmla="*/ 2285 w 3007"/>
                  <a:gd name="T101" fmla="*/ 120 h 2085"/>
                  <a:gd name="T102" fmla="*/ 2030 w 3007"/>
                  <a:gd name="T103" fmla="*/ 158 h 2085"/>
                  <a:gd name="T104" fmla="*/ 1791 w 3007"/>
                  <a:gd name="T105" fmla="*/ 202 h 2085"/>
                  <a:gd name="T106" fmla="*/ 1601 w 3007"/>
                  <a:gd name="T107" fmla="*/ 261 h 2085"/>
                  <a:gd name="T108" fmla="*/ 1471 w 3007"/>
                  <a:gd name="T109" fmla="*/ 338 h 2085"/>
                  <a:gd name="T110" fmla="*/ 1438 w 3007"/>
                  <a:gd name="T111" fmla="*/ 387 h 2085"/>
                  <a:gd name="T112" fmla="*/ 1427 w 3007"/>
                  <a:gd name="T113" fmla="*/ 441 h 2085"/>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0" t="0" r="r" b="b"/>
                <a:pathLst>
                  <a:path w="3007" h="2085">
                    <a:moveTo>
                      <a:pt x="1427" y="441"/>
                    </a:moveTo>
                    <a:lnTo>
                      <a:pt x="1433" y="474"/>
                    </a:lnTo>
                    <a:lnTo>
                      <a:pt x="1444" y="501"/>
                    </a:lnTo>
                    <a:lnTo>
                      <a:pt x="1460" y="528"/>
                    </a:lnTo>
                    <a:lnTo>
                      <a:pt x="1482" y="550"/>
                    </a:lnTo>
                    <a:lnTo>
                      <a:pt x="1541" y="593"/>
                    </a:lnTo>
                    <a:lnTo>
                      <a:pt x="1623" y="637"/>
                    </a:lnTo>
                    <a:lnTo>
                      <a:pt x="1715" y="670"/>
                    </a:lnTo>
                    <a:lnTo>
                      <a:pt x="1818" y="702"/>
                    </a:lnTo>
                    <a:lnTo>
                      <a:pt x="1927" y="735"/>
                    </a:lnTo>
                    <a:lnTo>
                      <a:pt x="2041" y="762"/>
                    </a:lnTo>
                    <a:lnTo>
                      <a:pt x="2155" y="789"/>
                    </a:lnTo>
                    <a:lnTo>
                      <a:pt x="2269" y="822"/>
                    </a:lnTo>
                    <a:lnTo>
                      <a:pt x="2372" y="849"/>
                    </a:lnTo>
                    <a:lnTo>
                      <a:pt x="2464" y="882"/>
                    </a:lnTo>
                    <a:lnTo>
                      <a:pt x="2551" y="920"/>
                    </a:lnTo>
                    <a:lnTo>
                      <a:pt x="2616" y="958"/>
                    </a:lnTo>
                    <a:lnTo>
                      <a:pt x="2638" y="980"/>
                    </a:lnTo>
                    <a:lnTo>
                      <a:pt x="2659" y="1007"/>
                    </a:lnTo>
                    <a:lnTo>
                      <a:pt x="2676" y="1029"/>
                    </a:lnTo>
                    <a:lnTo>
                      <a:pt x="2681" y="1056"/>
                    </a:lnTo>
                    <a:lnTo>
                      <a:pt x="2681" y="1083"/>
                    </a:lnTo>
                    <a:lnTo>
                      <a:pt x="2676" y="1105"/>
                    </a:lnTo>
                    <a:lnTo>
                      <a:pt x="2665" y="1127"/>
                    </a:lnTo>
                    <a:lnTo>
                      <a:pt x="2643" y="1149"/>
                    </a:lnTo>
                    <a:lnTo>
                      <a:pt x="2616" y="1170"/>
                    </a:lnTo>
                    <a:lnTo>
                      <a:pt x="2583" y="1187"/>
                    </a:lnTo>
                    <a:lnTo>
                      <a:pt x="2545" y="1208"/>
                    </a:lnTo>
                    <a:lnTo>
                      <a:pt x="2502" y="1225"/>
                    </a:lnTo>
                    <a:lnTo>
                      <a:pt x="2448" y="1241"/>
                    </a:lnTo>
                    <a:lnTo>
                      <a:pt x="2388" y="1257"/>
                    </a:lnTo>
                    <a:lnTo>
                      <a:pt x="2328" y="1274"/>
                    </a:lnTo>
                    <a:lnTo>
                      <a:pt x="2258" y="1290"/>
                    </a:lnTo>
                    <a:lnTo>
                      <a:pt x="2106" y="1328"/>
                    </a:lnTo>
                    <a:lnTo>
                      <a:pt x="1932" y="1372"/>
                    </a:lnTo>
                    <a:lnTo>
                      <a:pt x="1742" y="1421"/>
                    </a:lnTo>
                    <a:lnTo>
                      <a:pt x="1531" y="1475"/>
                    </a:lnTo>
                    <a:lnTo>
                      <a:pt x="1308" y="1540"/>
                    </a:lnTo>
                    <a:lnTo>
                      <a:pt x="1069" y="1617"/>
                    </a:lnTo>
                    <a:lnTo>
                      <a:pt x="820" y="1709"/>
                    </a:lnTo>
                    <a:lnTo>
                      <a:pt x="554" y="1818"/>
                    </a:lnTo>
                    <a:lnTo>
                      <a:pt x="282" y="1943"/>
                    </a:lnTo>
                    <a:lnTo>
                      <a:pt x="0" y="2085"/>
                    </a:lnTo>
                    <a:lnTo>
                      <a:pt x="152" y="2085"/>
                    </a:lnTo>
                    <a:lnTo>
                      <a:pt x="244" y="2074"/>
                    </a:lnTo>
                    <a:lnTo>
                      <a:pt x="386" y="1992"/>
                    </a:lnTo>
                    <a:lnTo>
                      <a:pt x="537" y="1910"/>
                    </a:lnTo>
                    <a:lnTo>
                      <a:pt x="700" y="1834"/>
                    </a:lnTo>
                    <a:lnTo>
                      <a:pt x="879" y="1763"/>
                    </a:lnTo>
                    <a:lnTo>
                      <a:pt x="1064" y="1693"/>
                    </a:lnTo>
                    <a:lnTo>
                      <a:pt x="1259" y="1622"/>
                    </a:lnTo>
                    <a:lnTo>
                      <a:pt x="1661" y="1497"/>
                    </a:lnTo>
                    <a:lnTo>
                      <a:pt x="1748" y="1470"/>
                    </a:lnTo>
                    <a:lnTo>
                      <a:pt x="1845" y="1442"/>
                    </a:lnTo>
                    <a:lnTo>
                      <a:pt x="2046" y="1393"/>
                    </a:lnTo>
                    <a:lnTo>
                      <a:pt x="2252" y="1339"/>
                    </a:lnTo>
                    <a:lnTo>
                      <a:pt x="2458" y="1285"/>
                    </a:lnTo>
                    <a:lnTo>
                      <a:pt x="2551" y="1263"/>
                    </a:lnTo>
                    <a:lnTo>
                      <a:pt x="2643" y="1236"/>
                    </a:lnTo>
                    <a:lnTo>
                      <a:pt x="2730" y="1214"/>
                    </a:lnTo>
                    <a:lnTo>
                      <a:pt x="2806" y="1192"/>
                    </a:lnTo>
                    <a:lnTo>
                      <a:pt x="2876" y="1170"/>
                    </a:lnTo>
                    <a:lnTo>
                      <a:pt x="2931" y="1149"/>
                    </a:lnTo>
                    <a:lnTo>
                      <a:pt x="2974" y="1132"/>
                    </a:lnTo>
                    <a:lnTo>
                      <a:pt x="3007" y="1116"/>
                    </a:lnTo>
                    <a:lnTo>
                      <a:pt x="3007" y="871"/>
                    </a:lnTo>
                    <a:lnTo>
                      <a:pt x="2941" y="860"/>
                    </a:lnTo>
                    <a:lnTo>
                      <a:pt x="2860" y="844"/>
                    </a:lnTo>
                    <a:lnTo>
                      <a:pt x="2773" y="827"/>
                    </a:lnTo>
                    <a:lnTo>
                      <a:pt x="2670" y="806"/>
                    </a:lnTo>
                    <a:lnTo>
                      <a:pt x="2567" y="784"/>
                    </a:lnTo>
                    <a:lnTo>
                      <a:pt x="2458" y="757"/>
                    </a:lnTo>
                    <a:lnTo>
                      <a:pt x="2241" y="702"/>
                    </a:lnTo>
                    <a:lnTo>
                      <a:pt x="2138" y="670"/>
                    </a:lnTo>
                    <a:lnTo>
                      <a:pt x="2046" y="637"/>
                    </a:lnTo>
                    <a:lnTo>
                      <a:pt x="1959" y="604"/>
                    </a:lnTo>
                    <a:lnTo>
                      <a:pt x="1883" y="566"/>
                    </a:lnTo>
                    <a:lnTo>
                      <a:pt x="1824" y="534"/>
                    </a:lnTo>
                    <a:lnTo>
                      <a:pt x="1780" y="495"/>
                    </a:lnTo>
                    <a:lnTo>
                      <a:pt x="1769" y="474"/>
                    </a:lnTo>
                    <a:lnTo>
                      <a:pt x="1758" y="457"/>
                    </a:lnTo>
                    <a:lnTo>
                      <a:pt x="1753" y="436"/>
                    </a:lnTo>
                    <a:lnTo>
                      <a:pt x="1758" y="419"/>
                    </a:lnTo>
                    <a:lnTo>
                      <a:pt x="1780" y="381"/>
                    </a:lnTo>
                    <a:lnTo>
                      <a:pt x="1813" y="343"/>
                    </a:lnTo>
                    <a:lnTo>
                      <a:pt x="1862" y="316"/>
                    </a:lnTo>
                    <a:lnTo>
                      <a:pt x="1921" y="289"/>
                    </a:lnTo>
                    <a:lnTo>
                      <a:pt x="1986" y="267"/>
                    </a:lnTo>
                    <a:lnTo>
                      <a:pt x="2062" y="245"/>
                    </a:lnTo>
                    <a:lnTo>
                      <a:pt x="2149" y="229"/>
                    </a:lnTo>
                    <a:lnTo>
                      <a:pt x="2236" y="213"/>
                    </a:lnTo>
                    <a:lnTo>
                      <a:pt x="2431" y="180"/>
                    </a:lnTo>
                    <a:lnTo>
                      <a:pt x="2627" y="158"/>
                    </a:lnTo>
                    <a:lnTo>
                      <a:pt x="2827" y="125"/>
                    </a:lnTo>
                    <a:lnTo>
                      <a:pt x="2920" y="109"/>
                    </a:lnTo>
                    <a:lnTo>
                      <a:pt x="3007" y="87"/>
                    </a:lnTo>
                    <a:lnTo>
                      <a:pt x="3007" y="0"/>
                    </a:lnTo>
                    <a:lnTo>
                      <a:pt x="2909" y="22"/>
                    </a:lnTo>
                    <a:lnTo>
                      <a:pt x="2795" y="44"/>
                    </a:lnTo>
                    <a:lnTo>
                      <a:pt x="2676" y="66"/>
                    </a:lnTo>
                    <a:lnTo>
                      <a:pt x="2551" y="82"/>
                    </a:lnTo>
                    <a:lnTo>
                      <a:pt x="2285" y="120"/>
                    </a:lnTo>
                    <a:lnTo>
                      <a:pt x="2155" y="136"/>
                    </a:lnTo>
                    <a:lnTo>
                      <a:pt x="2030" y="158"/>
                    </a:lnTo>
                    <a:lnTo>
                      <a:pt x="1905" y="174"/>
                    </a:lnTo>
                    <a:lnTo>
                      <a:pt x="1791" y="202"/>
                    </a:lnTo>
                    <a:lnTo>
                      <a:pt x="1688" y="229"/>
                    </a:lnTo>
                    <a:lnTo>
                      <a:pt x="1601" y="261"/>
                    </a:lnTo>
                    <a:lnTo>
                      <a:pt x="1525" y="300"/>
                    </a:lnTo>
                    <a:lnTo>
                      <a:pt x="1471" y="338"/>
                    </a:lnTo>
                    <a:lnTo>
                      <a:pt x="1455" y="359"/>
                    </a:lnTo>
                    <a:lnTo>
                      <a:pt x="1438" y="387"/>
                    </a:lnTo>
                    <a:lnTo>
                      <a:pt x="1427" y="414"/>
                    </a:lnTo>
                    <a:lnTo>
                      <a:pt x="1427" y="441"/>
                    </a:lnTo>
                    <a:close/>
                  </a:path>
                </a:pathLst>
              </a:custGeom>
              <a:solidFill>
                <a:schemeClr val="bg1"/>
              </a:solidFill>
              <a:ln>
                <a:noFill/>
              </a:ln>
              <a:extLst/>
            </p:spPr>
            <p:txBody>
              <a:bodyPr/>
              <a:lstStyle/>
              <a:p>
                <a:pPr>
                  <a:defRPr/>
                </a:pPr>
                <a:endParaRPr lang="hu-HU"/>
              </a:p>
            </p:txBody>
          </p:sp>
          <p:sp>
            <p:nvSpPr>
              <p:cNvPr id="10250" name="Freeform 10"/>
              <p:cNvSpPr>
                <a:spLocks/>
              </p:cNvSpPr>
              <p:nvPr/>
            </p:nvSpPr>
            <p:spPr bwMode="hidden">
              <a:xfrm>
                <a:off x="4501" y="2317"/>
                <a:ext cx="1248" cy="539"/>
              </a:xfrm>
              <a:custGeom>
                <a:avLst/>
                <a:gdLst>
                  <a:gd name="T0" fmla="*/ 0 w 1248"/>
                  <a:gd name="T1" fmla="*/ 332 h 539"/>
                  <a:gd name="T2" fmla="*/ 0 w 1248"/>
                  <a:gd name="T3" fmla="*/ 360 h 539"/>
                  <a:gd name="T4" fmla="*/ 5 w 1248"/>
                  <a:gd name="T5" fmla="*/ 387 h 539"/>
                  <a:gd name="T6" fmla="*/ 27 w 1248"/>
                  <a:gd name="T7" fmla="*/ 414 h 539"/>
                  <a:gd name="T8" fmla="*/ 54 w 1248"/>
                  <a:gd name="T9" fmla="*/ 436 h 539"/>
                  <a:gd name="T10" fmla="*/ 92 w 1248"/>
                  <a:gd name="T11" fmla="*/ 463 h 539"/>
                  <a:gd name="T12" fmla="*/ 141 w 1248"/>
                  <a:gd name="T13" fmla="*/ 490 h 539"/>
                  <a:gd name="T14" fmla="*/ 195 w 1248"/>
                  <a:gd name="T15" fmla="*/ 512 h 539"/>
                  <a:gd name="T16" fmla="*/ 255 w 1248"/>
                  <a:gd name="T17" fmla="*/ 539 h 539"/>
                  <a:gd name="T18" fmla="*/ 212 w 1248"/>
                  <a:gd name="T19" fmla="*/ 517 h 539"/>
                  <a:gd name="T20" fmla="*/ 179 w 1248"/>
                  <a:gd name="T21" fmla="*/ 490 h 539"/>
                  <a:gd name="T22" fmla="*/ 157 w 1248"/>
                  <a:gd name="T23" fmla="*/ 468 h 539"/>
                  <a:gd name="T24" fmla="*/ 141 w 1248"/>
                  <a:gd name="T25" fmla="*/ 447 h 539"/>
                  <a:gd name="T26" fmla="*/ 136 w 1248"/>
                  <a:gd name="T27" fmla="*/ 425 h 539"/>
                  <a:gd name="T28" fmla="*/ 136 w 1248"/>
                  <a:gd name="T29" fmla="*/ 403 h 539"/>
                  <a:gd name="T30" fmla="*/ 141 w 1248"/>
                  <a:gd name="T31" fmla="*/ 381 h 539"/>
                  <a:gd name="T32" fmla="*/ 157 w 1248"/>
                  <a:gd name="T33" fmla="*/ 365 h 539"/>
                  <a:gd name="T34" fmla="*/ 179 w 1248"/>
                  <a:gd name="T35" fmla="*/ 343 h 539"/>
                  <a:gd name="T36" fmla="*/ 201 w 1248"/>
                  <a:gd name="T37" fmla="*/ 327 h 539"/>
                  <a:gd name="T38" fmla="*/ 266 w 1248"/>
                  <a:gd name="T39" fmla="*/ 294 h 539"/>
                  <a:gd name="T40" fmla="*/ 353 w 1248"/>
                  <a:gd name="T41" fmla="*/ 262 h 539"/>
                  <a:gd name="T42" fmla="*/ 445 w 1248"/>
                  <a:gd name="T43" fmla="*/ 234 h 539"/>
                  <a:gd name="T44" fmla="*/ 554 w 1248"/>
                  <a:gd name="T45" fmla="*/ 213 h 539"/>
                  <a:gd name="T46" fmla="*/ 662 w 1248"/>
                  <a:gd name="T47" fmla="*/ 191 h 539"/>
                  <a:gd name="T48" fmla="*/ 890 w 1248"/>
                  <a:gd name="T49" fmla="*/ 153 h 539"/>
                  <a:gd name="T50" fmla="*/ 993 w 1248"/>
                  <a:gd name="T51" fmla="*/ 136 h 539"/>
                  <a:gd name="T52" fmla="*/ 1091 w 1248"/>
                  <a:gd name="T53" fmla="*/ 120 h 539"/>
                  <a:gd name="T54" fmla="*/ 1178 w 1248"/>
                  <a:gd name="T55" fmla="*/ 115 h 539"/>
                  <a:gd name="T56" fmla="*/ 1248 w 1248"/>
                  <a:gd name="T57" fmla="*/ 104 h 539"/>
                  <a:gd name="T58" fmla="*/ 1248 w 1248"/>
                  <a:gd name="T59" fmla="*/ 0 h 539"/>
                  <a:gd name="T60" fmla="*/ 1161 w 1248"/>
                  <a:gd name="T61" fmla="*/ 22 h 539"/>
                  <a:gd name="T62" fmla="*/ 1069 w 1248"/>
                  <a:gd name="T63" fmla="*/ 38 h 539"/>
                  <a:gd name="T64" fmla="*/ 874 w 1248"/>
                  <a:gd name="T65" fmla="*/ 71 h 539"/>
                  <a:gd name="T66" fmla="*/ 673 w 1248"/>
                  <a:gd name="T67" fmla="*/ 93 h 539"/>
                  <a:gd name="T68" fmla="*/ 483 w 1248"/>
                  <a:gd name="T69" fmla="*/ 126 h 539"/>
                  <a:gd name="T70" fmla="*/ 391 w 1248"/>
                  <a:gd name="T71" fmla="*/ 142 h 539"/>
                  <a:gd name="T72" fmla="*/ 309 w 1248"/>
                  <a:gd name="T73" fmla="*/ 158 h 539"/>
                  <a:gd name="T74" fmla="*/ 228 w 1248"/>
                  <a:gd name="T75" fmla="*/ 180 h 539"/>
                  <a:gd name="T76" fmla="*/ 163 w 1248"/>
                  <a:gd name="T77" fmla="*/ 202 h 539"/>
                  <a:gd name="T78" fmla="*/ 103 w 1248"/>
                  <a:gd name="T79" fmla="*/ 229 h 539"/>
                  <a:gd name="T80" fmla="*/ 54 w 1248"/>
                  <a:gd name="T81" fmla="*/ 256 h 539"/>
                  <a:gd name="T82" fmla="*/ 22 w 1248"/>
                  <a:gd name="T83" fmla="*/ 294 h 539"/>
                  <a:gd name="T84" fmla="*/ 0 w 1248"/>
                  <a:gd name="T85" fmla="*/ 332 h 539"/>
                  <a:gd name="T86" fmla="*/ 0 w 1248"/>
                  <a:gd name="T87" fmla="*/ 332 h 5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1248" h="539">
                    <a:moveTo>
                      <a:pt x="0" y="332"/>
                    </a:moveTo>
                    <a:lnTo>
                      <a:pt x="0" y="360"/>
                    </a:lnTo>
                    <a:lnTo>
                      <a:pt x="5" y="387"/>
                    </a:lnTo>
                    <a:lnTo>
                      <a:pt x="27" y="414"/>
                    </a:lnTo>
                    <a:lnTo>
                      <a:pt x="54" y="436"/>
                    </a:lnTo>
                    <a:lnTo>
                      <a:pt x="92" y="463"/>
                    </a:lnTo>
                    <a:lnTo>
                      <a:pt x="141" y="490"/>
                    </a:lnTo>
                    <a:lnTo>
                      <a:pt x="195" y="512"/>
                    </a:lnTo>
                    <a:lnTo>
                      <a:pt x="255" y="539"/>
                    </a:lnTo>
                    <a:lnTo>
                      <a:pt x="212" y="517"/>
                    </a:lnTo>
                    <a:lnTo>
                      <a:pt x="179" y="490"/>
                    </a:lnTo>
                    <a:lnTo>
                      <a:pt x="157" y="468"/>
                    </a:lnTo>
                    <a:lnTo>
                      <a:pt x="141" y="447"/>
                    </a:lnTo>
                    <a:lnTo>
                      <a:pt x="136" y="425"/>
                    </a:lnTo>
                    <a:lnTo>
                      <a:pt x="136" y="403"/>
                    </a:lnTo>
                    <a:lnTo>
                      <a:pt x="141" y="381"/>
                    </a:lnTo>
                    <a:lnTo>
                      <a:pt x="157" y="365"/>
                    </a:lnTo>
                    <a:lnTo>
                      <a:pt x="179" y="343"/>
                    </a:lnTo>
                    <a:lnTo>
                      <a:pt x="201" y="327"/>
                    </a:lnTo>
                    <a:lnTo>
                      <a:pt x="266" y="294"/>
                    </a:lnTo>
                    <a:lnTo>
                      <a:pt x="353" y="262"/>
                    </a:lnTo>
                    <a:lnTo>
                      <a:pt x="445" y="234"/>
                    </a:lnTo>
                    <a:lnTo>
                      <a:pt x="554" y="213"/>
                    </a:lnTo>
                    <a:lnTo>
                      <a:pt x="662" y="191"/>
                    </a:lnTo>
                    <a:lnTo>
                      <a:pt x="890" y="153"/>
                    </a:lnTo>
                    <a:lnTo>
                      <a:pt x="993" y="136"/>
                    </a:lnTo>
                    <a:lnTo>
                      <a:pt x="1091" y="120"/>
                    </a:lnTo>
                    <a:lnTo>
                      <a:pt x="1178" y="115"/>
                    </a:lnTo>
                    <a:lnTo>
                      <a:pt x="1248" y="104"/>
                    </a:lnTo>
                    <a:lnTo>
                      <a:pt x="1248" y="0"/>
                    </a:lnTo>
                    <a:lnTo>
                      <a:pt x="1161" y="22"/>
                    </a:lnTo>
                    <a:lnTo>
                      <a:pt x="1069" y="38"/>
                    </a:lnTo>
                    <a:lnTo>
                      <a:pt x="874" y="71"/>
                    </a:lnTo>
                    <a:lnTo>
                      <a:pt x="673" y="93"/>
                    </a:lnTo>
                    <a:lnTo>
                      <a:pt x="483" y="126"/>
                    </a:lnTo>
                    <a:lnTo>
                      <a:pt x="391" y="142"/>
                    </a:lnTo>
                    <a:lnTo>
                      <a:pt x="309" y="158"/>
                    </a:lnTo>
                    <a:lnTo>
                      <a:pt x="228" y="180"/>
                    </a:lnTo>
                    <a:lnTo>
                      <a:pt x="163" y="202"/>
                    </a:lnTo>
                    <a:lnTo>
                      <a:pt x="103" y="229"/>
                    </a:lnTo>
                    <a:lnTo>
                      <a:pt x="54" y="256"/>
                    </a:lnTo>
                    <a:lnTo>
                      <a:pt x="22" y="294"/>
                    </a:lnTo>
                    <a:lnTo>
                      <a:pt x="0" y="332"/>
                    </a:lnTo>
                    <a:lnTo>
                      <a:pt x="0" y="332"/>
                    </a:lnTo>
                    <a:close/>
                  </a:path>
                </a:pathLst>
              </a:custGeom>
              <a:gradFill rotWithShape="0">
                <a:gsLst>
                  <a:gs pos="0">
                    <a:schemeClr val="bg1">
                      <a:gamma/>
                      <a:shade val="87843"/>
                      <a:invGamma/>
                    </a:schemeClr>
                  </a:gs>
                  <a:gs pos="100000">
                    <a:schemeClr val="bg1"/>
                  </a:gs>
                </a:gsLst>
                <a:lin ang="2700000" scaled="1"/>
              </a:gradFill>
              <a:ln>
                <a:noFill/>
              </a:ln>
              <a:extLst/>
            </p:spPr>
            <p:txBody>
              <a:bodyPr/>
              <a:lstStyle/>
              <a:p>
                <a:pPr>
                  <a:defRPr/>
                </a:pPr>
                <a:endParaRPr lang="hu-HU"/>
              </a:p>
            </p:txBody>
          </p:sp>
        </p:grpSp>
        <p:sp>
          <p:nvSpPr>
            <p:cNvPr id="10251" name="Freeform 11"/>
            <p:cNvSpPr>
              <a:spLocks/>
            </p:cNvSpPr>
            <p:nvPr/>
          </p:nvSpPr>
          <p:spPr bwMode="hidden">
            <a:xfrm>
              <a:off x="3322" y="1341"/>
              <a:ext cx="1825" cy="1537"/>
            </a:xfrm>
            <a:custGeom>
              <a:avLst/>
              <a:gdLst>
                <a:gd name="T0" fmla="*/ 982 w 2296"/>
                <a:gd name="T1" fmla="*/ 1061 h 1469"/>
                <a:gd name="T2" fmla="*/ 1357 w 2296"/>
                <a:gd name="T3" fmla="*/ 1012 h 1469"/>
                <a:gd name="T4" fmla="*/ 1666 w 2296"/>
                <a:gd name="T5" fmla="*/ 957 h 1469"/>
                <a:gd name="T6" fmla="*/ 1916 w 2296"/>
                <a:gd name="T7" fmla="*/ 897 h 1469"/>
                <a:gd name="T8" fmla="*/ 2100 w 2296"/>
                <a:gd name="T9" fmla="*/ 832 h 1469"/>
                <a:gd name="T10" fmla="*/ 2220 w 2296"/>
                <a:gd name="T11" fmla="*/ 756 h 1469"/>
                <a:gd name="T12" fmla="*/ 2285 w 2296"/>
                <a:gd name="T13" fmla="*/ 669 h 1469"/>
                <a:gd name="T14" fmla="*/ 2290 w 2296"/>
                <a:gd name="T15" fmla="*/ 560 h 1469"/>
                <a:gd name="T16" fmla="*/ 2241 w 2296"/>
                <a:gd name="T17" fmla="*/ 457 h 1469"/>
                <a:gd name="T18" fmla="*/ 2144 w 2296"/>
                <a:gd name="T19" fmla="*/ 364 h 1469"/>
                <a:gd name="T20" fmla="*/ 2008 w 2296"/>
                <a:gd name="T21" fmla="*/ 277 h 1469"/>
                <a:gd name="T22" fmla="*/ 1769 w 2296"/>
                <a:gd name="T23" fmla="*/ 157 h 1469"/>
                <a:gd name="T24" fmla="*/ 1612 w 2296"/>
                <a:gd name="T25" fmla="*/ 92 h 1469"/>
                <a:gd name="T26" fmla="*/ 1476 w 2296"/>
                <a:gd name="T27" fmla="*/ 43 h 1469"/>
                <a:gd name="T28" fmla="*/ 1384 w 2296"/>
                <a:gd name="T29" fmla="*/ 10 h 1469"/>
                <a:gd name="T30" fmla="*/ 1346 w 2296"/>
                <a:gd name="T31" fmla="*/ 0 h 1469"/>
                <a:gd name="T32" fmla="*/ 1655 w 2296"/>
                <a:gd name="T33" fmla="*/ 119 h 1469"/>
                <a:gd name="T34" fmla="*/ 1948 w 2296"/>
                <a:gd name="T35" fmla="*/ 255 h 1469"/>
                <a:gd name="T36" fmla="*/ 2068 w 2296"/>
                <a:gd name="T37" fmla="*/ 326 h 1469"/>
                <a:gd name="T38" fmla="*/ 2171 w 2296"/>
                <a:gd name="T39" fmla="*/ 402 h 1469"/>
                <a:gd name="T40" fmla="*/ 2236 w 2296"/>
                <a:gd name="T41" fmla="*/ 478 h 1469"/>
                <a:gd name="T42" fmla="*/ 2263 w 2296"/>
                <a:gd name="T43" fmla="*/ 560 h 1469"/>
                <a:gd name="T44" fmla="*/ 2241 w 2296"/>
                <a:gd name="T45" fmla="*/ 636 h 1469"/>
                <a:gd name="T46" fmla="*/ 2171 w 2296"/>
                <a:gd name="T47" fmla="*/ 702 h 1469"/>
                <a:gd name="T48" fmla="*/ 2062 w 2296"/>
                <a:gd name="T49" fmla="*/ 756 h 1469"/>
                <a:gd name="T50" fmla="*/ 1921 w 2296"/>
                <a:gd name="T51" fmla="*/ 800 h 1469"/>
                <a:gd name="T52" fmla="*/ 1748 w 2296"/>
                <a:gd name="T53" fmla="*/ 843 h 1469"/>
                <a:gd name="T54" fmla="*/ 1351 w 2296"/>
                <a:gd name="T55" fmla="*/ 908 h 1469"/>
                <a:gd name="T56" fmla="*/ 923 w 2296"/>
                <a:gd name="T57" fmla="*/ 968 h 1469"/>
                <a:gd name="T58" fmla="*/ 521 w 2296"/>
                <a:gd name="T59" fmla="*/ 1028 h 1469"/>
                <a:gd name="T60" fmla="*/ 353 w 2296"/>
                <a:gd name="T61" fmla="*/ 1066 h 1469"/>
                <a:gd name="T62" fmla="*/ 206 w 2296"/>
                <a:gd name="T63" fmla="*/ 1104 h 1469"/>
                <a:gd name="T64" fmla="*/ 92 w 2296"/>
                <a:gd name="T65" fmla="*/ 1148 h 1469"/>
                <a:gd name="T66" fmla="*/ 22 w 2296"/>
                <a:gd name="T67" fmla="*/ 1202 h 1469"/>
                <a:gd name="T68" fmla="*/ 0 w 2296"/>
                <a:gd name="T69" fmla="*/ 1262 h 1469"/>
                <a:gd name="T70" fmla="*/ 27 w 2296"/>
                <a:gd name="T71" fmla="*/ 1327 h 1469"/>
                <a:gd name="T72" fmla="*/ 98 w 2296"/>
                <a:gd name="T73" fmla="*/ 1382 h 1469"/>
                <a:gd name="T74" fmla="*/ 196 w 2296"/>
                <a:gd name="T75" fmla="*/ 1425 h 1469"/>
                <a:gd name="T76" fmla="*/ 326 w 2296"/>
                <a:gd name="T77" fmla="*/ 1469 h 1469"/>
                <a:gd name="T78" fmla="*/ 217 w 2296"/>
                <a:gd name="T79" fmla="*/ 1414 h 1469"/>
                <a:gd name="T80" fmla="*/ 147 w 2296"/>
                <a:gd name="T81" fmla="*/ 1360 h 1469"/>
                <a:gd name="T82" fmla="*/ 120 w 2296"/>
                <a:gd name="T83" fmla="*/ 1306 h 1469"/>
                <a:gd name="T84" fmla="*/ 141 w 2296"/>
                <a:gd name="T85" fmla="*/ 1257 h 1469"/>
                <a:gd name="T86" fmla="*/ 212 w 2296"/>
                <a:gd name="T87" fmla="*/ 1208 h 1469"/>
                <a:gd name="T88" fmla="*/ 342 w 2296"/>
                <a:gd name="T89" fmla="*/ 1164 h 1469"/>
                <a:gd name="T90" fmla="*/ 527 w 2296"/>
                <a:gd name="T91" fmla="*/ 1121 h 1469"/>
                <a:gd name="T92" fmla="*/ 771 w 2296"/>
                <a:gd name="T93" fmla="*/ 1088 h 14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2296" h="1469">
                  <a:moveTo>
                    <a:pt x="771" y="1088"/>
                  </a:moveTo>
                  <a:lnTo>
                    <a:pt x="982" y="1061"/>
                  </a:lnTo>
                  <a:lnTo>
                    <a:pt x="1178" y="1034"/>
                  </a:lnTo>
                  <a:lnTo>
                    <a:pt x="1357" y="1012"/>
                  </a:lnTo>
                  <a:lnTo>
                    <a:pt x="1520" y="985"/>
                  </a:lnTo>
                  <a:lnTo>
                    <a:pt x="1666" y="957"/>
                  </a:lnTo>
                  <a:lnTo>
                    <a:pt x="1796" y="930"/>
                  </a:lnTo>
                  <a:lnTo>
                    <a:pt x="1916" y="897"/>
                  </a:lnTo>
                  <a:lnTo>
                    <a:pt x="2013" y="870"/>
                  </a:lnTo>
                  <a:lnTo>
                    <a:pt x="2100" y="832"/>
                  </a:lnTo>
                  <a:lnTo>
                    <a:pt x="2171" y="800"/>
                  </a:lnTo>
                  <a:lnTo>
                    <a:pt x="2220" y="756"/>
                  </a:lnTo>
                  <a:lnTo>
                    <a:pt x="2263" y="712"/>
                  </a:lnTo>
                  <a:lnTo>
                    <a:pt x="2285" y="669"/>
                  </a:lnTo>
                  <a:lnTo>
                    <a:pt x="2296" y="614"/>
                  </a:lnTo>
                  <a:lnTo>
                    <a:pt x="2290" y="560"/>
                  </a:lnTo>
                  <a:lnTo>
                    <a:pt x="2269" y="500"/>
                  </a:lnTo>
                  <a:lnTo>
                    <a:pt x="2241" y="457"/>
                  </a:lnTo>
                  <a:lnTo>
                    <a:pt x="2198" y="408"/>
                  </a:lnTo>
                  <a:lnTo>
                    <a:pt x="2144" y="364"/>
                  </a:lnTo>
                  <a:lnTo>
                    <a:pt x="2079" y="321"/>
                  </a:lnTo>
                  <a:lnTo>
                    <a:pt x="2008" y="277"/>
                  </a:lnTo>
                  <a:lnTo>
                    <a:pt x="1927" y="234"/>
                  </a:lnTo>
                  <a:lnTo>
                    <a:pt x="1769" y="157"/>
                  </a:lnTo>
                  <a:lnTo>
                    <a:pt x="1688" y="125"/>
                  </a:lnTo>
                  <a:lnTo>
                    <a:pt x="1612" y="92"/>
                  </a:lnTo>
                  <a:lnTo>
                    <a:pt x="1536" y="65"/>
                  </a:lnTo>
                  <a:lnTo>
                    <a:pt x="1476" y="43"/>
                  </a:lnTo>
                  <a:lnTo>
                    <a:pt x="1422" y="27"/>
                  </a:lnTo>
                  <a:lnTo>
                    <a:pt x="1384" y="10"/>
                  </a:lnTo>
                  <a:lnTo>
                    <a:pt x="1357" y="5"/>
                  </a:lnTo>
                  <a:lnTo>
                    <a:pt x="1346" y="0"/>
                  </a:lnTo>
                  <a:lnTo>
                    <a:pt x="1498" y="54"/>
                  </a:lnTo>
                  <a:lnTo>
                    <a:pt x="1655" y="119"/>
                  </a:lnTo>
                  <a:lnTo>
                    <a:pt x="1807" y="185"/>
                  </a:lnTo>
                  <a:lnTo>
                    <a:pt x="1948" y="255"/>
                  </a:lnTo>
                  <a:lnTo>
                    <a:pt x="2013" y="288"/>
                  </a:lnTo>
                  <a:lnTo>
                    <a:pt x="2068" y="326"/>
                  </a:lnTo>
                  <a:lnTo>
                    <a:pt x="2122" y="364"/>
                  </a:lnTo>
                  <a:lnTo>
                    <a:pt x="2171" y="402"/>
                  </a:lnTo>
                  <a:lnTo>
                    <a:pt x="2209" y="440"/>
                  </a:lnTo>
                  <a:lnTo>
                    <a:pt x="2236" y="478"/>
                  </a:lnTo>
                  <a:lnTo>
                    <a:pt x="2252" y="522"/>
                  </a:lnTo>
                  <a:lnTo>
                    <a:pt x="2263" y="560"/>
                  </a:lnTo>
                  <a:lnTo>
                    <a:pt x="2258" y="598"/>
                  </a:lnTo>
                  <a:lnTo>
                    <a:pt x="2241" y="636"/>
                  </a:lnTo>
                  <a:lnTo>
                    <a:pt x="2214" y="669"/>
                  </a:lnTo>
                  <a:lnTo>
                    <a:pt x="2171" y="702"/>
                  </a:lnTo>
                  <a:lnTo>
                    <a:pt x="2122" y="729"/>
                  </a:lnTo>
                  <a:lnTo>
                    <a:pt x="2062" y="756"/>
                  </a:lnTo>
                  <a:lnTo>
                    <a:pt x="1997" y="778"/>
                  </a:lnTo>
                  <a:lnTo>
                    <a:pt x="1921" y="800"/>
                  </a:lnTo>
                  <a:lnTo>
                    <a:pt x="1834" y="821"/>
                  </a:lnTo>
                  <a:lnTo>
                    <a:pt x="1748" y="843"/>
                  </a:lnTo>
                  <a:lnTo>
                    <a:pt x="1552" y="876"/>
                  </a:lnTo>
                  <a:lnTo>
                    <a:pt x="1351" y="908"/>
                  </a:lnTo>
                  <a:lnTo>
                    <a:pt x="1134" y="941"/>
                  </a:lnTo>
                  <a:lnTo>
                    <a:pt x="923" y="968"/>
                  </a:lnTo>
                  <a:lnTo>
                    <a:pt x="716" y="995"/>
                  </a:lnTo>
                  <a:lnTo>
                    <a:pt x="521" y="1028"/>
                  </a:lnTo>
                  <a:lnTo>
                    <a:pt x="434" y="1044"/>
                  </a:lnTo>
                  <a:lnTo>
                    <a:pt x="353" y="1066"/>
                  </a:lnTo>
                  <a:lnTo>
                    <a:pt x="277" y="1082"/>
                  </a:lnTo>
                  <a:lnTo>
                    <a:pt x="206" y="1104"/>
                  </a:lnTo>
                  <a:lnTo>
                    <a:pt x="147" y="1126"/>
                  </a:lnTo>
                  <a:lnTo>
                    <a:pt x="92" y="1148"/>
                  </a:lnTo>
                  <a:lnTo>
                    <a:pt x="54" y="1175"/>
                  </a:lnTo>
                  <a:lnTo>
                    <a:pt x="22" y="1202"/>
                  </a:lnTo>
                  <a:lnTo>
                    <a:pt x="6" y="1229"/>
                  </a:lnTo>
                  <a:lnTo>
                    <a:pt x="0" y="1262"/>
                  </a:lnTo>
                  <a:lnTo>
                    <a:pt x="11" y="1295"/>
                  </a:lnTo>
                  <a:lnTo>
                    <a:pt x="27" y="1327"/>
                  </a:lnTo>
                  <a:lnTo>
                    <a:pt x="54" y="1355"/>
                  </a:lnTo>
                  <a:lnTo>
                    <a:pt x="98" y="1382"/>
                  </a:lnTo>
                  <a:lnTo>
                    <a:pt x="141" y="1404"/>
                  </a:lnTo>
                  <a:lnTo>
                    <a:pt x="196" y="1425"/>
                  </a:lnTo>
                  <a:lnTo>
                    <a:pt x="261" y="1447"/>
                  </a:lnTo>
                  <a:lnTo>
                    <a:pt x="326" y="1469"/>
                  </a:lnTo>
                  <a:lnTo>
                    <a:pt x="266" y="1442"/>
                  </a:lnTo>
                  <a:lnTo>
                    <a:pt x="217" y="1414"/>
                  </a:lnTo>
                  <a:lnTo>
                    <a:pt x="174" y="1387"/>
                  </a:lnTo>
                  <a:lnTo>
                    <a:pt x="147" y="1360"/>
                  </a:lnTo>
                  <a:lnTo>
                    <a:pt x="125" y="1333"/>
                  </a:lnTo>
                  <a:lnTo>
                    <a:pt x="120" y="1306"/>
                  </a:lnTo>
                  <a:lnTo>
                    <a:pt x="125" y="1278"/>
                  </a:lnTo>
                  <a:lnTo>
                    <a:pt x="141" y="1257"/>
                  </a:lnTo>
                  <a:lnTo>
                    <a:pt x="174" y="1229"/>
                  </a:lnTo>
                  <a:lnTo>
                    <a:pt x="212" y="1208"/>
                  </a:lnTo>
                  <a:lnTo>
                    <a:pt x="272" y="1186"/>
                  </a:lnTo>
                  <a:lnTo>
                    <a:pt x="342" y="1164"/>
                  </a:lnTo>
                  <a:lnTo>
                    <a:pt x="423" y="1142"/>
                  </a:lnTo>
                  <a:lnTo>
                    <a:pt x="527" y="1121"/>
                  </a:lnTo>
                  <a:lnTo>
                    <a:pt x="641" y="1104"/>
                  </a:lnTo>
                  <a:lnTo>
                    <a:pt x="771" y="1088"/>
                  </a:lnTo>
                  <a:lnTo>
                    <a:pt x="771" y="1088"/>
                  </a:lnTo>
                  <a:close/>
                </a:path>
              </a:pathLst>
            </a:custGeom>
            <a:gradFill rotWithShape="0">
              <a:gsLst>
                <a:gs pos="0">
                  <a:schemeClr val="bg1">
                    <a:gamma/>
                    <a:shade val="84706"/>
                    <a:invGamma/>
                  </a:schemeClr>
                </a:gs>
                <a:gs pos="100000">
                  <a:schemeClr val="bg1"/>
                </a:gs>
              </a:gsLst>
              <a:lin ang="2700000" scaled="1"/>
            </a:gradFill>
            <a:ln>
              <a:noFill/>
            </a:ln>
            <a:extLst/>
          </p:spPr>
          <p:txBody>
            <a:bodyPr/>
            <a:lstStyle/>
            <a:p>
              <a:pPr>
                <a:defRPr/>
              </a:pPr>
              <a:endParaRPr lang="hu-HU"/>
            </a:p>
          </p:txBody>
        </p:sp>
        <p:sp>
          <p:nvSpPr>
            <p:cNvPr id="1034" name="Freeform 12"/>
            <p:cNvSpPr>
              <a:spLocks/>
            </p:cNvSpPr>
            <p:nvPr/>
          </p:nvSpPr>
          <p:spPr bwMode="hidden">
            <a:xfrm>
              <a:off x="0" y="0"/>
              <a:ext cx="5758" cy="1776"/>
            </a:xfrm>
            <a:custGeom>
              <a:avLst/>
              <a:gdLst>
                <a:gd name="T0" fmla="*/ 0 w 5740"/>
                <a:gd name="T1" fmla="*/ 0 h 1906"/>
                <a:gd name="T2" fmla="*/ 0 w 5740"/>
                <a:gd name="T3" fmla="*/ 1776 h 1906"/>
                <a:gd name="T4" fmla="*/ 5758 w 5740"/>
                <a:gd name="T5" fmla="*/ 1776 h 1906"/>
                <a:gd name="T6" fmla="*/ 5758 w 5740"/>
                <a:gd name="T7" fmla="*/ 0 h 1906"/>
                <a:gd name="T8" fmla="*/ 0 w 5740"/>
                <a:gd name="T9" fmla="*/ 0 h 1906"/>
                <a:gd name="T10" fmla="*/ 0 w 5740"/>
                <a:gd name="T11" fmla="*/ 0 h 1906"/>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5740" h="1906">
                  <a:moveTo>
                    <a:pt x="0" y="0"/>
                  </a:moveTo>
                  <a:lnTo>
                    <a:pt x="0" y="1906"/>
                  </a:lnTo>
                  <a:lnTo>
                    <a:pt x="5740" y="1906"/>
                  </a:lnTo>
                  <a:lnTo>
                    <a:pt x="5740" y="0"/>
                  </a:lnTo>
                  <a:lnTo>
                    <a:pt x="0" y="0"/>
                  </a:lnTo>
                  <a:close/>
                </a:path>
              </a:pathLst>
            </a:custGeom>
            <a:gradFill rotWithShape="0">
              <a:gsLst>
                <a:gs pos="0">
                  <a:schemeClr val="bg2"/>
                </a:gs>
                <a:gs pos="100000">
                  <a:schemeClr val="bg1"/>
                </a:gs>
              </a:gsLst>
              <a:lin ang="5400000" scaled="1"/>
            </a:gradFill>
            <a:ln>
              <a:noFill/>
            </a:ln>
            <a:extLst/>
          </p:spPr>
          <p:txBody>
            <a:bodyPr/>
            <a:lstStyle/>
            <a:p>
              <a:pPr>
                <a:defRPr/>
              </a:pPr>
              <a:endParaRPr lang="hu-HU"/>
            </a:p>
          </p:txBody>
        </p:sp>
      </p:grpSp>
      <p:sp>
        <p:nvSpPr>
          <p:cNvPr id="10253" name="Rectangle 13"/>
          <p:cNvSpPr>
            <a:spLocks noGrp="1" noRot="1" noChangeArrowheads="1"/>
          </p:cNvSpPr>
          <p:nvPr>
            <p:ph type="title"/>
          </p:nvPr>
        </p:nvSpPr>
        <p:spPr bwMode="auto">
          <a:xfrm>
            <a:off x="457200" y="274638"/>
            <a:ext cx="8229600" cy="1143000"/>
          </a:xfrm>
          <a:prstGeom prst="rect">
            <a:avLst/>
          </a:prstGeom>
          <a:noFill/>
          <a:ln>
            <a:noFill/>
          </a:ln>
          <a:effectLst/>
          <a:extLst/>
        </p:spPr>
        <p:txBody>
          <a:bodyPr vert="horz" wrap="square" lIns="91440" tIns="45720" rIns="91440" bIns="45720" numCol="1" anchor="ctr" anchorCtr="0" compatLnSpc="1">
            <a:prstTxWarp prst="textNoShape">
              <a:avLst/>
            </a:prstTxWarp>
          </a:bodyPr>
          <a:lstStyle/>
          <a:p>
            <a:pPr lvl="0"/>
            <a:r>
              <a:rPr lang="hu-HU" smtClean="0"/>
              <a:t>Mintacím szerkesztése</a:t>
            </a:r>
          </a:p>
        </p:txBody>
      </p:sp>
      <p:sp>
        <p:nvSpPr>
          <p:cNvPr id="10254" name="Rectangle 14"/>
          <p:cNvSpPr>
            <a:spLocks noGrp="1" noChangeArrowheads="1"/>
          </p:cNvSpPr>
          <p:nvPr>
            <p:ph type="ftr" sz="quarter" idx="3"/>
          </p:nvPr>
        </p:nvSpPr>
        <p:spPr bwMode="auto">
          <a:xfrm>
            <a:off x="3124200" y="6248400"/>
            <a:ext cx="2895600" cy="476250"/>
          </a:xfrm>
          <a:prstGeom prst="rect">
            <a:avLst/>
          </a:prstGeom>
          <a:noFill/>
          <a:ln>
            <a:noFill/>
          </a:ln>
          <a:effectLst/>
          <a:extLst/>
        </p:spPr>
        <p:txBody>
          <a:bodyPr vert="horz" wrap="square" lIns="91440" tIns="45720" rIns="91440" bIns="45720" numCol="1" anchor="b" anchorCtr="0" compatLnSpc="1">
            <a:prstTxWarp prst="textNoShape">
              <a:avLst/>
            </a:prstTxWarp>
          </a:bodyPr>
          <a:lstStyle>
            <a:lvl1pPr algn="ctr">
              <a:defRPr sz="1200">
                <a:latin typeface="Arial" charset="0"/>
              </a:defRPr>
            </a:lvl1pPr>
          </a:lstStyle>
          <a:p>
            <a:pPr>
              <a:defRPr/>
            </a:pPr>
            <a:endParaRPr lang="hu-HU"/>
          </a:p>
        </p:txBody>
      </p:sp>
      <p:sp>
        <p:nvSpPr>
          <p:cNvPr id="10255" name="Rectangle 15"/>
          <p:cNvSpPr>
            <a:spLocks noGrp="1" noChangeArrowheads="1"/>
          </p:cNvSpPr>
          <p:nvPr>
            <p:ph type="body" idx="1"/>
          </p:nvPr>
        </p:nvSpPr>
        <p:spPr bwMode="auto">
          <a:xfrm>
            <a:off x="457200" y="1600200"/>
            <a:ext cx="8229600" cy="4525963"/>
          </a:xfrm>
          <a:prstGeom prst="rect">
            <a:avLst/>
          </a:prstGeom>
          <a:noFill/>
          <a:ln>
            <a:noFill/>
          </a:ln>
          <a:effectLst/>
          <a:extLst/>
        </p:spPr>
        <p:txBody>
          <a:bodyPr vert="horz" wrap="square" lIns="91440" tIns="45720" rIns="91440" bIns="45720" numCol="1" anchor="t" anchorCtr="0" compatLnSpc="1">
            <a:prstTxWarp prst="textNoShape">
              <a:avLst/>
            </a:prstTxWarp>
          </a:body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p>
        </p:txBody>
      </p:sp>
    </p:spTree>
  </p:cSld>
  <p:clrMap bg1="dk2" tx1="lt1" bg2="dk1" tx2="lt2" accent1="accent1" accent2="accent2" accent3="accent3" accent4="accent4" accent5="accent5" accent6="accent6" hlink="hlink" folHlink="folHlink"/>
  <p:sldLayoutIdLst>
    <p:sldLayoutId id="2147483702" r:id="rId1"/>
    <p:sldLayoutId id="2147483691" r:id="rId2"/>
    <p:sldLayoutId id="2147483690" r:id="rId3"/>
    <p:sldLayoutId id="2147483689" r:id="rId4"/>
    <p:sldLayoutId id="2147483688" r:id="rId5"/>
    <p:sldLayoutId id="2147483687" r:id="rId6"/>
    <p:sldLayoutId id="2147483686" r:id="rId7"/>
    <p:sldLayoutId id="2147483685" r:id="rId8"/>
    <p:sldLayoutId id="2147483684" r:id="rId9"/>
    <p:sldLayoutId id="2147483683" r:id="rId10"/>
    <p:sldLayoutId id="2147483682" r:id="rId11"/>
    <p:sldLayoutId id="2147483681" r:id="rId12"/>
    <p:sldLayoutId id="2147483680" r:id="rId13"/>
    <p:sldLayoutId id="2147483679" r:id="rId14"/>
    <p:sldLayoutId id="2147483703" r:id="rId15"/>
    <p:sldLayoutId id="2147483704" r:id="rId16"/>
    <p:sldLayoutId id="2147483705" r:id="rId17"/>
    <p:sldLayoutId id="2147483706" r:id="rId18"/>
  </p:sldLayoutIdLst>
  <p:timing>
    <p:tnLst>
      <p:par>
        <p:cTn id="1" dur="indefinite" restart="never" nodeType="tmRoot"/>
      </p:par>
    </p:tnLst>
  </p:timing>
  <p:txStyles>
    <p:titleStyle>
      <a:lvl1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2pPr>
      <a:lvl3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3pPr>
      <a:lvl4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4pPr>
      <a:lvl5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5pPr>
      <a:lvl6pPr marL="4572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6pPr>
      <a:lvl7pPr marL="9144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7pPr>
      <a:lvl8pPr marL="13716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8pPr>
      <a:lvl9pPr marL="18288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9pPr>
    </p:titleStyle>
    <p:bodyStyle>
      <a:lvl1pPr marL="342900" indent="-342900" algn="l" rtl="0" eaLnBrk="0" fontAlgn="base" hangingPunct="0">
        <a:spcBef>
          <a:spcPct val="20000"/>
        </a:spcBef>
        <a:spcAft>
          <a:spcPct val="0"/>
        </a:spcAft>
        <a:buClr>
          <a:schemeClr val="hlink"/>
        </a:buClr>
        <a:buSzPct val="70000"/>
        <a:buFont typeface="Wingdings" pitchFamily="2" charset="2"/>
        <a:buChar char="n"/>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chemeClr val="accent2"/>
        </a:buClr>
        <a:buSzPct val="70000"/>
        <a:buFont typeface="Wingdings" pitchFamily="2" charset="2"/>
        <a:buChar char="n"/>
        <a:defRPr sz="28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chemeClr val="tx2"/>
        </a:buClr>
        <a:buSzPct val="70000"/>
        <a:buFont typeface="Wingdings" pitchFamily="2" charset="2"/>
        <a:buChar char="n"/>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Clr>
          <a:schemeClr val="accent2"/>
        </a:buClr>
        <a:buSzPct val="70000"/>
        <a:buFont typeface="Wingdings" pitchFamily="2" charset="2"/>
        <a:buChar char="n"/>
        <a:defRPr sz="2000">
          <a:solidFill>
            <a:schemeClr val="tx1"/>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9pPr>
    </p:bodyStyle>
    <p:otherStyle>
      <a:defPPr>
        <a:defRPr lang="hu-H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2" name="Rectangle 2"/>
          <p:cNvSpPr>
            <a:spLocks noGrp="1" noChangeArrowheads="1"/>
          </p:cNvSpPr>
          <p:nvPr>
            <p:ph type="dt" sz="half" idx="2"/>
          </p:nvPr>
        </p:nvSpPr>
        <p:spPr bwMode="auto">
          <a:xfrm>
            <a:off x="457200" y="6251575"/>
            <a:ext cx="2133600" cy="476250"/>
          </a:xfrm>
          <a:prstGeom prst="rect">
            <a:avLst/>
          </a:prstGeom>
          <a:noFill/>
          <a:ln>
            <a:noFill/>
          </a:ln>
          <a:effectLst/>
          <a:extLst/>
        </p:spPr>
        <p:txBody>
          <a:bodyPr vert="horz" wrap="square" lIns="91440" tIns="45720" rIns="91440" bIns="45720" numCol="1" anchor="b" anchorCtr="0" compatLnSpc="1">
            <a:prstTxWarp prst="textNoShape">
              <a:avLst/>
            </a:prstTxWarp>
          </a:bodyPr>
          <a:lstStyle>
            <a:lvl1pPr>
              <a:defRPr sz="1200">
                <a:solidFill>
                  <a:prstClr val="white"/>
                </a:solidFill>
                <a:latin typeface="Arial" charset="0"/>
              </a:defRPr>
            </a:lvl1pPr>
          </a:lstStyle>
          <a:p>
            <a:pPr>
              <a:defRPr/>
            </a:pPr>
            <a:endParaRPr lang="hu-HU"/>
          </a:p>
        </p:txBody>
      </p:sp>
      <p:sp>
        <p:nvSpPr>
          <p:cNvPr id="10243" name="Rectangle 3"/>
          <p:cNvSpPr>
            <a:spLocks noGrp="1" noChangeArrowheads="1"/>
          </p:cNvSpPr>
          <p:nvPr>
            <p:ph type="sldNum" sz="quarter" idx="4"/>
          </p:nvPr>
        </p:nvSpPr>
        <p:spPr bwMode="auto">
          <a:xfrm>
            <a:off x="6553200" y="6248400"/>
            <a:ext cx="2133600" cy="476250"/>
          </a:xfrm>
          <a:prstGeom prst="rect">
            <a:avLst/>
          </a:prstGeom>
          <a:noFill/>
          <a:ln>
            <a:noFill/>
          </a:ln>
          <a:effectLst/>
          <a:extLst/>
        </p:spPr>
        <p:txBody>
          <a:bodyPr vert="horz" wrap="square" lIns="91440" tIns="45720" rIns="91440" bIns="45720" numCol="1" anchor="b" anchorCtr="0" compatLnSpc="1">
            <a:prstTxWarp prst="textNoShape">
              <a:avLst/>
            </a:prstTxWarp>
          </a:bodyPr>
          <a:lstStyle>
            <a:lvl1pPr algn="r">
              <a:defRPr sz="1200">
                <a:solidFill>
                  <a:prstClr val="white"/>
                </a:solidFill>
                <a:latin typeface="Arial" charset="0"/>
              </a:defRPr>
            </a:lvl1pPr>
          </a:lstStyle>
          <a:p>
            <a:pPr>
              <a:defRPr/>
            </a:pPr>
            <a:fld id="{E4474BE3-C5F8-45AF-99E7-718D0B735F48}" type="slidenum">
              <a:rPr lang="hu-HU"/>
              <a:pPr>
                <a:defRPr/>
              </a:pPr>
              <a:t>‹#›</a:t>
            </a:fld>
            <a:endParaRPr lang="hu-HU"/>
          </a:p>
        </p:txBody>
      </p:sp>
      <p:grpSp>
        <p:nvGrpSpPr>
          <p:cNvPr id="20484" name="Group 4"/>
          <p:cNvGrpSpPr>
            <a:grpSpLocks/>
          </p:cNvGrpSpPr>
          <p:nvPr/>
        </p:nvGrpSpPr>
        <p:grpSpPr bwMode="auto">
          <a:xfrm>
            <a:off x="0" y="0"/>
            <a:ext cx="9140825" cy="6850063"/>
            <a:chOff x="0" y="0"/>
            <a:chExt cx="5758" cy="4315"/>
          </a:xfrm>
        </p:grpSpPr>
        <p:grpSp>
          <p:nvGrpSpPr>
            <p:cNvPr id="20488" name="Group 5"/>
            <p:cNvGrpSpPr>
              <a:grpSpLocks/>
            </p:cNvGrpSpPr>
            <p:nvPr userDrawn="1"/>
          </p:nvGrpSpPr>
          <p:grpSpPr bwMode="auto">
            <a:xfrm>
              <a:off x="1728" y="2230"/>
              <a:ext cx="4027" cy="2085"/>
              <a:chOff x="1728" y="2230"/>
              <a:chExt cx="4027" cy="2085"/>
            </a:xfrm>
          </p:grpSpPr>
          <p:sp>
            <p:nvSpPr>
              <p:cNvPr id="10246" name="Freeform 6"/>
              <p:cNvSpPr>
                <a:spLocks/>
              </p:cNvSpPr>
              <p:nvPr/>
            </p:nvSpPr>
            <p:spPr bwMode="hidden">
              <a:xfrm>
                <a:off x="1728" y="2644"/>
                <a:ext cx="2882" cy="1671"/>
              </a:xfrm>
              <a:custGeom>
                <a:avLst/>
                <a:gdLst>
                  <a:gd name="T0" fmla="*/ 2740 w 2882"/>
                  <a:gd name="T1" fmla="*/ 528 h 1671"/>
                  <a:gd name="T2" fmla="*/ 2632 w 2882"/>
                  <a:gd name="T3" fmla="*/ 484 h 1671"/>
                  <a:gd name="T4" fmla="*/ 2480 w 2882"/>
                  <a:gd name="T5" fmla="*/ 424 h 1671"/>
                  <a:gd name="T6" fmla="*/ 2203 w 2882"/>
                  <a:gd name="T7" fmla="*/ 343 h 1671"/>
                  <a:gd name="T8" fmla="*/ 1970 w 2882"/>
                  <a:gd name="T9" fmla="*/ 277 h 1671"/>
                  <a:gd name="T10" fmla="*/ 1807 w 2882"/>
                  <a:gd name="T11" fmla="*/ 212 h 1671"/>
                  <a:gd name="T12" fmla="*/ 1693 w 2882"/>
                  <a:gd name="T13" fmla="*/ 152 h 1671"/>
                  <a:gd name="T14" fmla="*/ 1628 w 2882"/>
                  <a:gd name="T15" fmla="*/ 103 h 1671"/>
                  <a:gd name="T16" fmla="*/ 1590 w 2882"/>
                  <a:gd name="T17" fmla="*/ 60 h 1671"/>
                  <a:gd name="T18" fmla="*/ 1579 w 2882"/>
                  <a:gd name="T19" fmla="*/ 27 h 1671"/>
                  <a:gd name="T20" fmla="*/ 1585 w 2882"/>
                  <a:gd name="T21" fmla="*/ 0 h 1671"/>
                  <a:gd name="T22" fmla="*/ 1557 w 2882"/>
                  <a:gd name="T23" fmla="*/ 49 h 1671"/>
                  <a:gd name="T24" fmla="*/ 1568 w 2882"/>
                  <a:gd name="T25" fmla="*/ 98 h 1671"/>
                  <a:gd name="T26" fmla="*/ 1617 w 2882"/>
                  <a:gd name="T27" fmla="*/ 141 h 1671"/>
                  <a:gd name="T28" fmla="*/ 1688 w 2882"/>
                  <a:gd name="T29" fmla="*/ 185 h 1671"/>
                  <a:gd name="T30" fmla="*/ 1791 w 2882"/>
                  <a:gd name="T31" fmla="*/ 228 h 1671"/>
                  <a:gd name="T32" fmla="*/ 2040 w 2882"/>
                  <a:gd name="T33" fmla="*/ 310 h 1671"/>
                  <a:gd name="T34" fmla="*/ 2285 w 2882"/>
                  <a:gd name="T35" fmla="*/ 381 h 1671"/>
                  <a:gd name="T36" fmla="*/ 2464 w 2882"/>
                  <a:gd name="T37" fmla="*/ 435 h 1671"/>
                  <a:gd name="T38" fmla="*/ 2605 w 2882"/>
                  <a:gd name="T39" fmla="*/ 484 h 1671"/>
                  <a:gd name="T40" fmla="*/ 2708 w 2882"/>
                  <a:gd name="T41" fmla="*/ 528 h 1671"/>
                  <a:gd name="T42" fmla="*/ 2768 w 2882"/>
                  <a:gd name="T43" fmla="*/ 560 h 1671"/>
                  <a:gd name="T44" fmla="*/ 2795 w 2882"/>
                  <a:gd name="T45" fmla="*/ 593 h 1671"/>
                  <a:gd name="T46" fmla="*/ 2795 w 2882"/>
                  <a:gd name="T47" fmla="*/ 642 h 1671"/>
                  <a:gd name="T48" fmla="*/ 2762 w 2882"/>
                  <a:gd name="T49" fmla="*/ 691 h 1671"/>
                  <a:gd name="T50" fmla="*/ 2692 w 2882"/>
                  <a:gd name="T51" fmla="*/ 735 h 1671"/>
                  <a:gd name="T52" fmla="*/ 2589 w 2882"/>
                  <a:gd name="T53" fmla="*/ 778 h 1671"/>
                  <a:gd name="T54" fmla="*/ 2458 w 2882"/>
                  <a:gd name="T55" fmla="*/ 822 h 1671"/>
                  <a:gd name="T56" fmla="*/ 2301 w 2882"/>
                  <a:gd name="T57" fmla="*/ 865 h 1671"/>
                  <a:gd name="T58" fmla="*/ 2030 w 2882"/>
                  <a:gd name="T59" fmla="*/ 930 h 1671"/>
                  <a:gd name="T60" fmla="*/ 1606 w 2882"/>
                  <a:gd name="T61" fmla="*/ 1034 h 1671"/>
                  <a:gd name="T62" fmla="*/ 1145 w 2882"/>
                  <a:gd name="T63" fmla="*/ 1164 h 1671"/>
                  <a:gd name="T64" fmla="*/ 673 w 2882"/>
                  <a:gd name="T65" fmla="*/ 1328 h 1671"/>
                  <a:gd name="T66" fmla="*/ 217 w 2882"/>
                  <a:gd name="T67" fmla="*/ 1545 h 1671"/>
                  <a:gd name="T68" fmla="*/ 353 w 2882"/>
                  <a:gd name="T69" fmla="*/ 1671 h 1671"/>
                  <a:gd name="T70" fmla="*/ 754 w 2882"/>
                  <a:gd name="T71" fmla="*/ 1469 h 1671"/>
                  <a:gd name="T72" fmla="*/ 1145 w 2882"/>
                  <a:gd name="T73" fmla="*/ 1311 h 1671"/>
                  <a:gd name="T74" fmla="*/ 1519 w 2882"/>
                  <a:gd name="T75" fmla="*/ 1186 h 1671"/>
                  <a:gd name="T76" fmla="*/ 1861 w 2882"/>
                  <a:gd name="T77" fmla="*/ 1083 h 1671"/>
                  <a:gd name="T78" fmla="*/ 2165 w 2882"/>
                  <a:gd name="T79" fmla="*/ 1007 h 1671"/>
                  <a:gd name="T80" fmla="*/ 2426 w 2882"/>
                  <a:gd name="T81" fmla="*/ 947 h 1671"/>
                  <a:gd name="T82" fmla="*/ 2626 w 2882"/>
                  <a:gd name="T83" fmla="*/ 892 h 1671"/>
                  <a:gd name="T84" fmla="*/ 2762 w 2882"/>
                  <a:gd name="T85" fmla="*/ 838 h 1671"/>
                  <a:gd name="T86" fmla="*/ 2827 w 2882"/>
                  <a:gd name="T87" fmla="*/ 794 h 1671"/>
                  <a:gd name="T88" fmla="*/ 2865 w 2882"/>
                  <a:gd name="T89" fmla="*/ 745 h 1671"/>
                  <a:gd name="T90" fmla="*/ 2882 w 2882"/>
                  <a:gd name="T91" fmla="*/ 702 h 1671"/>
                  <a:gd name="T92" fmla="*/ 2854 w 2882"/>
                  <a:gd name="T93" fmla="*/ 620 h 1671"/>
                  <a:gd name="T94" fmla="*/ 2800 w 2882"/>
                  <a:gd name="T95" fmla="*/ 560 h 1671"/>
                  <a:gd name="T96" fmla="*/ 2773 w 2882"/>
                  <a:gd name="T97" fmla="*/ 544 h 16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2882" h="1671">
                    <a:moveTo>
                      <a:pt x="2773" y="544"/>
                    </a:moveTo>
                    <a:lnTo>
                      <a:pt x="2740" y="528"/>
                    </a:lnTo>
                    <a:lnTo>
                      <a:pt x="2692" y="506"/>
                    </a:lnTo>
                    <a:lnTo>
                      <a:pt x="2632" y="484"/>
                    </a:lnTo>
                    <a:lnTo>
                      <a:pt x="2561" y="457"/>
                    </a:lnTo>
                    <a:lnTo>
                      <a:pt x="2480" y="424"/>
                    </a:lnTo>
                    <a:lnTo>
                      <a:pt x="2388" y="397"/>
                    </a:lnTo>
                    <a:lnTo>
                      <a:pt x="2203" y="343"/>
                    </a:lnTo>
                    <a:lnTo>
                      <a:pt x="2078" y="310"/>
                    </a:lnTo>
                    <a:lnTo>
                      <a:pt x="1970" y="277"/>
                    </a:lnTo>
                    <a:lnTo>
                      <a:pt x="1878" y="245"/>
                    </a:lnTo>
                    <a:lnTo>
                      <a:pt x="1807" y="212"/>
                    </a:lnTo>
                    <a:lnTo>
                      <a:pt x="1742" y="179"/>
                    </a:lnTo>
                    <a:lnTo>
                      <a:pt x="1693" y="152"/>
                    </a:lnTo>
                    <a:lnTo>
                      <a:pt x="1655" y="125"/>
                    </a:lnTo>
                    <a:lnTo>
                      <a:pt x="1628" y="103"/>
                    </a:lnTo>
                    <a:lnTo>
                      <a:pt x="1606" y="81"/>
                    </a:lnTo>
                    <a:lnTo>
                      <a:pt x="1590" y="60"/>
                    </a:lnTo>
                    <a:lnTo>
                      <a:pt x="1585" y="43"/>
                    </a:lnTo>
                    <a:lnTo>
                      <a:pt x="1579" y="27"/>
                    </a:lnTo>
                    <a:lnTo>
                      <a:pt x="1585" y="5"/>
                    </a:lnTo>
                    <a:lnTo>
                      <a:pt x="1585" y="0"/>
                    </a:lnTo>
                    <a:lnTo>
                      <a:pt x="1568" y="27"/>
                    </a:lnTo>
                    <a:lnTo>
                      <a:pt x="1557" y="49"/>
                    </a:lnTo>
                    <a:lnTo>
                      <a:pt x="1557" y="76"/>
                    </a:lnTo>
                    <a:lnTo>
                      <a:pt x="1568" y="98"/>
                    </a:lnTo>
                    <a:lnTo>
                      <a:pt x="1590" y="120"/>
                    </a:lnTo>
                    <a:lnTo>
                      <a:pt x="1617" y="141"/>
                    </a:lnTo>
                    <a:lnTo>
                      <a:pt x="1650" y="163"/>
                    </a:lnTo>
                    <a:lnTo>
                      <a:pt x="1688" y="185"/>
                    </a:lnTo>
                    <a:lnTo>
                      <a:pt x="1737" y="207"/>
                    </a:lnTo>
                    <a:lnTo>
                      <a:pt x="1791" y="228"/>
                    </a:lnTo>
                    <a:lnTo>
                      <a:pt x="1905" y="267"/>
                    </a:lnTo>
                    <a:lnTo>
                      <a:pt x="2040" y="310"/>
                    </a:lnTo>
                    <a:lnTo>
                      <a:pt x="2182" y="348"/>
                    </a:lnTo>
                    <a:lnTo>
                      <a:pt x="2285" y="381"/>
                    </a:lnTo>
                    <a:lnTo>
                      <a:pt x="2382" y="408"/>
                    </a:lnTo>
                    <a:lnTo>
                      <a:pt x="2464" y="435"/>
                    </a:lnTo>
                    <a:lnTo>
                      <a:pt x="2540" y="462"/>
                    </a:lnTo>
                    <a:lnTo>
                      <a:pt x="2605" y="484"/>
                    </a:lnTo>
                    <a:lnTo>
                      <a:pt x="2659" y="506"/>
                    </a:lnTo>
                    <a:lnTo>
                      <a:pt x="2708" y="528"/>
                    </a:lnTo>
                    <a:lnTo>
                      <a:pt x="2740" y="544"/>
                    </a:lnTo>
                    <a:lnTo>
                      <a:pt x="2768" y="560"/>
                    </a:lnTo>
                    <a:lnTo>
                      <a:pt x="2784" y="577"/>
                    </a:lnTo>
                    <a:lnTo>
                      <a:pt x="2795" y="593"/>
                    </a:lnTo>
                    <a:lnTo>
                      <a:pt x="2800" y="615"/>
                    </a:lnTo>
                    <a:lnTo>
                      <a:pt x="2795" y="642"/>
                    </a:lnTo>
                    <a:lnTo>
                      <a:pt x="2784" y="664"/>
                    </a:lnTo>
                    <a:lnTo>
                      <a:pt x="2762" y="691"/>
                    </a:lnTo>
                    <a:lnTo>
                      <a:pt x="2730" y="713"/>
                    </a:lnTo>
                    <a:lnTo>
                      <a:pt x="2692" y="735"/>
                    </a:lnTo>
                    <a:lnTo>
                      <a:pt x="2643" y="756"/>
                    </a:lnTo>
                    <a:lnTo>
                      <a:pt x="2589" y="778"/>
                    </a:lnTo>
                    <a:lnTo>
                      <a:pt x="2529" y="800"/>
                    </a:lnTo>
                    <a:lnTo>
                      <a:pt x="2458" y="822"/>
                    </a:lnTo>
                    <a:lnTo>
                      <a:pt x="2382" y="843"/>
                    </a:lnTo>
                    <a:lnTo>
                      <a:pt x="2301" y="865"/>
                    </a:lnTo>
                    <a:lnTo>
                      <a:pt x="2214" y="887"/>
                    </a:lnTo>
                    <a:lnTo>
                      <a:pt x="2030" y="930"/>
                    </a:lnTo>
                    <a:lnTo>
                      <a:pt x="1823" y="979"/>
                    </a:lnTo>
                    <a:lnTo>
                      <a:pt x="1606" y="1034"/>
                    </a:lnTo>
                    <a:lnTo>
                      <a:pt x="1378" y="1094"/>
                    </a:lnTo>
                    <a:lnTo>
                      <a:pt x="1145" y="1164"/>
                    </a:lnTo>
                    <a:lnTo>
                      <a:pt x="912" y="1241"/>
                    </a:lnTo>
                    <a:lnTo>
                      <a:pt x="673" y="1328"/>
                    </a:lnTo>
                    <a:lnTo>
                      <a:pt x="440" y="1431"/>
                    </a:lnTo>
                    <a:lnTo>
                      <a:pt x="217" y="1545"/>
                    </a:lnTo>
                    <a:lnTo>
                      <a:pt x="0" y="1671"/>
                    </a:lnTo>
                    <a:lnTo>
                      <a:pt x="353" y="1671"/>
                    </a:lnTo>
                    <a:lnTo>
                      <a:pt x="554" y="1567"/>
                    </a:lnTo>
                    <a:lnTo>
                      <a:pt x="754" y="1469"/>
                    </a:lnTo>
                    <a:lnTo>
                      <a:pt x="955" y="1388"/>
                    </a:lnTo>
                    <a:lnTo>
                      <a:pt x="1145" y="1311"/>
                    </a:lnTo>
                    <a:lnTo>
                      <a:pt x="1335" y="1241"/>
                    </a:lnTo>
                    <a:lnTo>
                      <a:pt x="1519" y="1186"/>
                    </a:lnTo>
                    <a:lnTo>
                      <a:pt x="1693" y="1132"/>
                    </a:lnTo>
                    <a:lnTo>
                      <a:pt x="1861" y="1083"/>
                    </a:lnTo>
                    <a:lnTo>
                      <a:pt x="2019" y="1045"/>
                    </a:lnTo>
                    <a:lnTo>
                      <a:pt x="2165" y="1007"/>
                    </a:lnTo>
                    <a:lnTo>
                      <a:pt x="2301" y="974"/>
                    </a:lnTo>
                    <a:lnTo>
                      <a:pt x="2426" y="947"/>
                    </a:lnTo>
                    <a:lnTo>
                      <a:pt x="2534" y="914"/>
                    </a:lnTo>
                    <a:lnTo>
                      <a:pt x="2626" y="892"/>
                    </a:lnTo>
                    <a:lnTo>
                      <a:pt x="2702" y="865"/>
                    </a:lnTo>
                    <a:lnTo>
                      <a:pt x="2762" y="838"/>
                    </a:lnTo>
                    <a:lnTo>
                      <a:pt x="2800" y="816"/>
                    </a:lnTo>
                    <a:lnTo>
                      <a:pt x="2827" y="794"/>
                    </a:lnTo>
                    <a:lnTo>
                      <a:pt x="2849" y="767"/>
                    </a:lnTo>
                    <a:lnTo>
                      <a:pt x="2865" y="745"/>
                    </a:lnTo>
                    <a:lnTo>
                      <a:pt x="2876" y="724"/>
                    </a:lnTo>
                    <a:lnTo>
                      <a:pt x="2882" y="702"/>
                    </a:lnTo>
                    <a:lnTo>
                      <a:pt x="2876" y="658"/>
                    </a:lnTo>
                    <a:lnTo>
                      <a:pt x="2854" y="620"/>
                    </a:lnTo>
                    <a:lnTo>
                      <a:pt x="2833" y="588"/>
                    </a:lnTo>
                    <a:lnTo>
                      <a:pt x="2800" y="560"/>
                    </a:lnTo>
                    <a:lnTo>
                      <a:pt x="2773" y="544"/>
                    </a:lnTo>
                    <a:lnTo>
                      <a:pt x="2773" y="544"/>
                    </a:lnTo>
                    <a:close/>
                  </a:path>
                </a:pathLst>
              </a:custGeom>
              <a:gradFill rotWithShape="0">
                <a:gsLst>
                  <a:gs pos="0">
                    <a:schemeClr val="bg1"/>
                  </a:gs>
                  <a:gs pos="100000">
                    <a:schemeClr val="bg1">
                      <a:gamma/>
                      <a:shade val="90980"/>
                      <a:invGamma/>
                    </a:schemeClr>
                  </a:gs>
                </a:gsLst>
                <a:lin ang="0" scaled="1"/>
              </a:gradFill>
              <a:ln>
                <a:noFill/>
              </a:ln>
              <a:extLst/>
            </p:spPr>
            <p:txBody>
              <a:bodyPr/>
              <a:lstStyle/>
              <a:p>
                <a:pPr>
                  <a:defRPr/>
                </a:pPr>
                <a:endParaRPr lang="hu-HU">
                  <a:solidFill>
                    <a:prstClr val="white"/>
                  </a:solidFill>
                </a:endParaRPr>
              </a:p>
            </p:txBody>
          </p:sp>
          <p:sp>
            <p:nvSpPr>
              <p:cNvPr id="10247" name="Freeform 7"/>
              <p:cNvSpPr>
                <a:spLocks/>
              </p:cNvSpPr>
              <p:nvPr/>
            </p:nvSpPr>
            <p:spPr bwMode="hidden">
              <a:xfrm>
                <a:off x="4170" y="2671"/>
                <a:ext cx="1259" cy="811"/>
              </a:xfrm>
              <a:custGeom>
                <a:avLst/>
                <a:gdLst>
                  <a:gd name="T0" fmla="*/ 1259 w 1259"/>
                  <a:gd name="T1" fmla="*/ 615 h 811"/>
                  <a:gd name="T2" fmla="*/ 1248 w 1259"/>
                  <a:gd name="T3" fmla="*/ 588 h 811"/>
                  <a:gd name="T4" fmla="*/ 1237 w 1259"/>
                  <a:gd name="T5" fmla="*/ 566 h 811"/>
                  <a:gd name="T6" fmla="*/ 1216 w 1259"/>
                  <a:gd name="T7" fmla="*/ 539 h 811"/>
                  <a:gd name="T8" fmla="*/ 1188 w 1259"/>
                  <a:gd name="T9" fmla="*/ 517 h 811"/>
                  <a:gd name="T10" fmla="*/ 1123 w 1259"/>
                  <a:gd name="T11" fmla="*/ 479 h 811"/>
                  <a:gd name="T12" fmla="*/ 1042 w 1259"/>
                  <a:gd name="T13" fmla="*/ 441 h 811"/>
                  <a:gd name="T14" fmla="*/ 944 w 1259"/>
                  <a:gd name="T15" fmla="*/ 408 h 811"/>
                  <a:gd name="T16" fmla="*/ 841 w 1259"/>
                  <a:gd name="T17" fmla="*/ 381 h 811"/>
                  <a:gd name="T18" fmla="*/ 727 w 1259"/>
                  <a:gd name="T19" fmla="*/ 348 h 811"/>
                  <a:gd name="T20" fmla="*/ 613 w 1259"/>
                  <a:gd name="T21" fmla="*/ 321 h 811"/>
                  <a:gd name="T22" fmla="*/ 499 w 1259"/>
                  <a:gd name="T23" fmla="*/ 294 h 811"/>
                  <a:gd name="T24" fmla="*/ 391 w 1259"/>
                  <a:gd name="T25" fmla="*/ 261 h 811"/>
                  <a:gd name="T26" fmla="*/ 288 w 1259"/>
                  <a:gd name="T27" fmla="*/ 229 h 811"/>
                  <a:gd name="T28" fmla="*/ 195 w 1259"/>
                  <a:gd name="T29" fmla="*/ 196 h 811"/>
                  <a:gd name="T30" fmla="*/ 119 w 1259"/>
                  <a:gd name="T31" fmla="*/ 152 h 811"/>
                  <a:gd name="T32" fmla="*/ 54 w 1259"/>
                  <a:gd name="T33" fmla="*/ 109 h 811"/>
                  <a:gd name="T34" fmla="*/ 33 w 1259"/>
                  <a:gd name="T35" fmla="*/ 87 h 811"/>
                  <a:gd name="T36" fmla="*/ 16 w 1259"/>
                  <a:gd name="T37" fmla="*/ 60 h 811"/>
                  <a:gd name="T38" fmla="*/ 5 w 1259"/>
                  <a:gd name="T39" fmla="*/ 33 h 811"/>
                  <a:gd name="T40" fmla="*/ 0 w 1259"/>
                  <a:gd name="T41" fmla="*/ 0 h 811"/>
                  <a:gd name="T42" fmla="*/ 0 w 1259"/>
                  <a:gd name="T43" fmla="*/ 6 h 811"/>
                  <a:gd name="T44" fmla="*/ 0 w 1259"/>
                  <a:gd name="T45" fmla="*/ 11 h 811"/>
                  <a:gd name="T46" fmla="*/ 0 w 1259"/>
                  <a:gd name="T47" fmla="*/ 38 h 811"/>
                  <a:gd name="T48" fmla="*/ 5 w 1259"/>
                  <a:gd name="T49" fmla="*/ 60 h 811"/>
                  <a:gd name="T50" fmla="*/ 16 w 1259"/>
                  <a:gd name="T51" fmla="*/ 87 h 811"/>
                  <a:gd name="T52" fmla="*/ 33 w 1259"/>
                  <a:gd name="T53" fmla="*/ 114 h 811"/>
                  <a:gd name="T54" fmla="*/ 54 w 1259"/>
                  <a:gd name="T55" fmla="*/ 142 h 811"/>
                  <a:gd name="T56" fmla="*/ 87 w 1259"/>
                  <a:gd name="T57" fmla="*/ 174 h 811"/>
                  <a:gd name="T58" fmla="*/ 125 w 1259"/>
                  <a:gd name="T59" fmla="*/ 207 h 811"/>
                  <a:gd name="T60" fmla="*/ 179 w 1259"/>
                  <a:gd name="T61" fmla="*/ 240 h 811"/>
                  <a:gd name="T62" fmla="*/ 244 w 1259"/>
                  <a:gd name="T63" fmla="*/ 278 h 811"/>
                  <a:gd name="T64" fmla="*/ 326 w 1259"/>
                  <a:gd name="T65" fmla="*/ 310 h 811"/>
                  <a:gd name="T66" fmla="*/ 418 w 1259"/>
                  <a:gd name="T67" fmla="*/ 348 h 811"/>
                  <a:gd name="T68" fmla="*/ 526 w 1259"/>
                  <a:gd name="T69" fmla="*/ 381 h 811"/>
                  <a:gd name="T70" fmla="*/ 657 w 1259"/>
                  <a:gd name="T71" fmla="*/ 414 h 811"/>
                  <a:gd name="T72" fmla="*/ 749 w 1259"/>
                  <a:gd name="T73" fmla="*/ 435 h 811"/>
                  <a:gd name="T74" fmla="*/ 830 w 1259"/>
                  <a:gd name="T75" fmla="*/ 463 h 811"/>
                  <a:gd name="T76" fmla="*/ 901 w 1259"/>
                  <a:gd name="T77" fmla="*/ 490 h 811"/>
                  <a:gd name="T78" fmla="*/ 966 w 1259"/>
                  <a:gd name="T79" fmla="*/ 512 h 811"/>
                  <a:gd name="T80" fmla="*/ 1015 w 1259"/>
                  <a:gd name="T81" fmla="*/ 539 h 811"/>
                  <a:gd name="T82" fmla="*/ 1053 w 1259"/>
                  <a:gd name="T83" fmla="*/ 566 h 811"/>
                  <a:gd name="T84" fmla="*/ 1080 w 1259"/>
                  <a:gd name="T85" fmla="*/ 593 h 811"/>
                  <a:gd name="T86" fmla="*/ 1102 w 1259"/>
                  <a:gd name="T87" fmla="*/ 620 h 811"/>
                  <a:gd name="T88" fmla="*/ 1112 w 1259"/>
                  <a:gd name="T89" fmla="*/ 648 h 811"/>
                  <a:gd name="T90" fmla="*/ 1118 w 1259"/>
                  <a:gd name="T91" fmla="*/ 675 h 811"/>
                  <a:gd name="T92" fmla="*/ 1112 w 1259"/>
                  <a:gd name="T93" fmla="*/ 697 h 811"/>
                  <a:gd name="T94" fmla="*/ 1096 w 1259"/>
                  <a:gd name="T95" fmla="*/ 724 h 811"/>
                  <a:gd name="T96" fmla="*/ 1080 w 1259"/>
                  <a:gd name="T97" fmla="*/ 746 h 811"/>
                  <a:gd name="T98" fmla="*/ 1053 w 1259"/>
                  <a:gd name="T99" fmla="*/ 767 h 811"/>
                  <a:gd name="T100" fmla="*/ 1015 w 1259"/>
                  <a:gd name="T101" fmla="*/ 789 h 811"/>
                  <a:gd name="T102" fmla="*/ 977 w 1259"/>
                  <a:gd name="T103" fmla="*/ 811 h 811"/>
                  <a:gd name="T104" fmla="*/ 1047 w 1259"/>
                  <a:gd name="T105" fmla="*/ 789 h 811"/>
                  <a:gd name="T106" fmla="*/ 1107 w 1259"/>
                  <a:gd name="T107" fmla="*/ 767 h 811"/>
                  <a:gd name="T108" fmla="*/ 1156 w 1259"/>
                  <a:gd name="T109" fmla="*/ 746 h 811"/>
                  <a:gd name="T110" fmla="*/ 1199 w 1259"/>
                  <a:gd name="T111" fmla="*/ 724 h 811"/>
                  <a:gd name="T112" fmla="*/ 1226 w 1259"/>
                  <a:gd name="T113" fmla="*/ 702 h 811"/>
                  <a:gd name="T114" fmla="*/ 1248 w 1259"/>
                  <a:gd name="T115" fmla="*/ 675 h 811"/>
                  <a:gd name="T116" fmla="*/ 1259 w 1259"/>
                  <a:gd name="T117" fmla="*/ 648 h 811"/>
                  <a:gd name="T118" fmla="*/ 1259 w 1259"/>
                  <a:gd name="T119" fmla="*/ 615 h 811"/>
                  <a:gd name="T120" fmla="*/ 1259 w 1259"/>
                  <a:gd name="T121" fmla="*/ 615 h 8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1259" h="811">
                    <a:moveTo>
                      <a:pt x="1259" y="615"/>
                    </a:moveTo>
                    <a:lnTo>
                      <a:pt x="1248" y="588"/>
                    </a:lnTo>
                    <a:lnTo>
                      <a:pt x="1237" y="566"/>
                    </a:lnTo>
                    <a:lnTo>
                      <a:pt x="1216" y="539"/>
                    </a:lnTo>
                    <a:lnTo>
                      <a:pt x="1188" y="517"/>
                    </a:lnTo>
                    <a:lnTo>
                      <a:pt x="1123" y="479"/>
                    </a:lnTo>
                    <a:lnTo>
                      <a:pt x="1042" y="441"/>
                    </a:lnTo>
                    <a:lnTo>
                      <a:pt x="944" y="408"/>
                    </a:lnTo>
                    <a:lnTo>
                      <a:pt x="841" y="381"/>
                    </a:lnTo>
                    <a:lnTo>
                      <a:pt x="727" y="348"/>
                    </a:lnTo>
                    <a:lnTo>
                      <a:pt x="613" y="321"/>
                    </a:lnTo>
                    <a:lnTo>
                      <a:pt x="499" y="294"/>
                    </a:lnTo>
                    <a:lnTo>
                      <a:pt x="391" y="261"/>
                    </a:lnTo>
                    <a:lnTo>
                      <a:pt x="288" y="229"/>
                    </a:lnTo>
                    <a:lnTo>
                      <a:pt x="195" y="196"/>
                    </a:lnTo>
                    <a:lnTo>
                      <a:pt x="119" y="152"/>
                    </a:lnTo>
                    <a:lnTo>
                      <a:pt x="54" y="109"/>
                    </a:lnTo>
                    <a:lnTo>
                      <a:pt x="33" y="87"/>
                    </a:lnTo>
                    <a:lnTo>
                      <a:pt x="16" y="60"/>
                    </a:lnTo>
                    <a:lnTo>
                      <a:pt x="5" y="33"/>
                    </a:lnTo>
                    <a:lnTo>
                      <a:pt x="0" y="0"/>
                    </a:lnTo>
                    <a:lnTo>
                      <a:pt x="0" y="6"/>
                    </a:lnTo>
                    <a:lnTo>
                      <a:pt x="0" y="11"/>
                    </a:lnTo>
                    <a:lnTo>
                      <a:pt x="0" y="38"/>
                    </a:lnTo>
                    <a:lnTo>
                      <a:pt x="5" y="60"/>
                    </a:lnTo>
                    <a:lnTo>
                      <a:pt x="16" y="87"/>
                    </a:lnTo>
                    <a:lnTo>
                      <a:pt x="33" y="114"/>
                    </a:lnTo>
                    <a:lnTo>
                      <a:pt x="54" y="142"/>
                    </a:lnTo>
                    <a:lnTo>
                      <a:pt x="87" y="174"/>
                    </a:lnTo>
                    <a:lnTo>
                      <a:pt x="125" y="207"/>
                    </a:lnTo>
                    <a:lnTo>
                      <a:pt x="179" y="240"/>
                    </a:lnTo>
                    <a:lnTo>
                      <a:pt x="244" y="278"/>
                    </a:lnTo>
                    <a:lnTo>
                      <a:pt x="326" y="310"/>
                    </a:lnTo>
                    <a:lnTo>
                      <a:pt x="418" y="348"/>
                    </a:lnTo>
                    <a:lnTo>
                      <a:pt x="526" y="381"/>
                    </a:lnTo>
                    <a:lnTo>
                      <a:pt x="657" y="414"/>
                    </a:lnTo>
                    <a:lnTo>
                      <a:pt x="749" y="435"/>
                    </a:lnTo>
                    <a:lnTo>
                      <a:pt x="830" y="463"/>
                    </a:lnTo>
                    <a:lnTo>
                      <a:pt x="901" y="490"/>
                    </a:lnTo>
                    <a:lnTo>
                      <a:pt x="966" y="512"/>
                    </a:lnTo>
                    <a:lnTo>
                      <a:pt x="1015" y="539"/>
                    </a:lnTo>
                    <a:lnTo>
                      <a:pt x="1053" y="566"/>
                    </a:lnTo>
                    <a:lnTo>
                      <a:pt x="1080" y="593"/>
                    </a:lnTo>
                    <a:lnTo>
                      <a:pt x="1102" y="620"/>
                    </a:lnTo>
                    <a:lnTo>
                      <a:pt x="1112" y="648"/>
                    </a:lnTo>
                    <a:lnTo>
                      <a:pt x="1118" y="675"/>
                    </a:lnTo>
                    <a:lnTo>
                      <a:pt x="1112" y="697"/>
                    </a:lnTo>
                    <a:lnTo>
                      <a:pt x="1096" y="724"/>
                    </a:lnTo>
                    <a:lnTo>
                      <a:pt x="1080" y="746"/>
                    </a:lnTo>
                    <a:lnTo>
                      <a:pt x="1053" y="767"/>
                    </a:lnTo>
                    <a:lnTo>
                      <a:pt x="1015" y="789"/>
                    </a:lnTo>
                    <a:lnTo>
                      <a:pt x="977" y="811"/>
                    </a:lnTo>
                    <a:lnTo>
                      <a:pt x="1047" y="789"/>
                    </a:lnTo>
                    <a:lnTo>
                      <a:pt x="1107" y="767"/>
                    </a:lnTo>
                    <a:lnTo>
                      <a:pt x="1156" y="746"/>
                    </a:lnTo>
                    <a:lnTo>
                      <a:pt x="1199" y="724"/>
                    </a:lnTo>
                    <a:lnTo>
                      <a:pt x="1226" y="702"/>
                    </a:lnTo>
                    <a:lnTo>
                      <a:pt x="1248" y="675"/>
                    </a:lnTo>
                    <a:lnTo>
                      <a:pt x="1259" y="648"/>
                    </a:lnTo>
                    <a:lnTo>
                      <a:pt x="1259" y="615"/>
                    </a:lnTo>
                    <a:lnTo>
                      <a:pt x="1259" y="615"/>
                    </a:lnTo>
                    <a:close/>
                  </a:path>
                </a:pathLst>
              </a:custGeom>
              <a:gradFill rotWithShape="0">
                <a:gsLst>
                  <a:gs pos="0">
                    <a:schemeClr val="bg1"/>
                  </a:gs>
                  <a:gs pos="100000">
                    <a:schemeClr val="bg1">
                      <a:gamma/>
                      <a:shade val="90980"/>
                      <a:invGamma/>
                    </a:schemeClr>
                  </a:gs>
                </a:gsLst>
                <a:lin ang="2700000" scaled="1"/>
              </a:gradFill>
              <a:ln>
                <a:noFill/>
              </a:ln>
              <a:extLst/>
            </p:spPr>
            <p:txBody>
              <a:bodyPr/>
              <a:lstStyle/>
              <a:p>
                <a:pPr>
                  <a:defRPr/>
                </a:pPr>
                <a:endParaRPr lang="hu-HU">
                  <a:solidFill>
                    <a:prstClr val="white"/>
                  </a:solidFill>
                </a:endParaRPr>
              </a:p>
            </p:txBody>
          </p:sp>
          <p:sp>
            <p:nvSpPr>
              <p:cNvPr id="10248" name="Freeform 8"/>
              <p:cNvSpPr>
                <a:spLocks/>
              </p:cNvSpPr>
              <p:nvPr/>
            </p:nvSpPr>
            <p:spPr bwMode="hidden">
              <a:xfrm>
                <a:off x="2900" y="3346"/>
                <a:ext cx="2849" cy="969"/>
              </a:xfrm>
              <a:custGeom>
                <a:avLst/>
                <a:gdLst>
                  <a:gd name="T0" fmla="*/ 92 w 2849"/>
                  <a:gd name="T1" fmla="*/ 958 h 969"/>
                  <a:gd name="T2" fmla="*/ 0 w 2849"/>
                  <a:gd name="T3" fmla="*/ 969 h 969"/>
                  <a:gd name="T4" fmla="*/ 391 w 2849"/>
                  <a:gd name="T5" fmla="*/ 969 h 969"/>
                  <a:gd name="T6" fmla="*/ 434 w 2849"/>
                  <a:gd name="T7" fmla="*/ 947 h 969"/>
                  <a:gd name="T8" fmla="*/ 483 w 2849"/>
                  <a:gd name="T9" fmla="*/ 914 h 969"/>
                  <a:gd name="T10" fmla="*/ 554 w 2849"/>
                  <a:gd name="T11" fmla="*/ 876 h 969"/>
                  <a:gd name="T12" fmla="*/ 635 w 2849"/>
                  <a:gd name="T13" fmla="*/ 838 h 969"/>
                  <a:gd name="T14" fmla="*/ 727 w 2849"/>
                  <a:gd name="T15" fmla="*/ 794 h 969"/>
                  <a:gd name="T16" fmla="*/ 836 w 2849"/>
                  <a:gd name="T17" fmla="*/ 745 h 969"/>
                  <a:gd name="T18" fmla="*/ 961 w 2849"/>
                  <a:gd name="T19" fmla="*/ 696 h 969"/>
                  <a:gd name="T20" fmla="*/ 1102 w 2849"/>
                  <a:gd name="T21" fmla="*/ 642 h 969"/>
                  <a:gd name="T22" fmla="*/ 1259 w 2849"/>
                  <a:gd name="T23" fmla="*/ 582 h 969"/>
                  <a:gd name="T24" fmla="*/ 1433 w 2849"/>
                  <a:gd name="T25" fmla="*/ 522 h 969"/>
                  <a:gd name="T26" fmla="*/ 1623 w 2849"/>
                  <a:gd name="T27" fmla="*/ 462 h 969"/>
                  <a:gd name="T28" fmla="*/ 1829 w 2849"/>
                  <a:gd name="T29" fmla="*/ 403 h 969"/>
                  <a:gd name="T30" fmla="*/ 2057 w 2849"/>
                  <a:gd name="T31" fmla="*/ 343 h 969"/>
                  <a:gd name="T32" fmla="*/ 2301 w 2849"/>
                  <a:gd name="T33" fmla="*/ 283 h 969"/>
                  <a:gd name="T34" fmla="*/ 2567 w 2849"/>
                  <a:gd name="T35" fmla="*/ 223 h 969"/>
                  <a:gd name="T36" fmla="*/ 2849 w 2849"/>
                  <a:gd name="T37" fmla="*/ 163 h 969"/>
                  <a:gd name="T38" fmla="*/ 2849 w 2849"/>
                  <a:gd name="T39" fmla="*/ 0 h 969"/>
                  <a:gd name="T40" fmla="*/ 2817 w 2849"/>
                  <a:gd name="T41" fmla="*/ 16 h 969"/>
                  <a:gd name="T42" fmla="*/ 2773 w 2849"/>
                  <a:gd name="T43" fmla="*/ 33 h 969"/>
                  <a:gd name="T44" fmla="*/ 2719 w 2849"/>
                  <a:gd name="T45" fmla="*/ 54 h 969"/>
                  <a:gd name="T46" fmla="*/ 2648 w 2849"/>
                  <a:gd name="T47" fmla="*/ 76 h 969"/>
                  <a:gd name="T48" fmla="*/ 2572 w 2849"/>
                  <a:gd name="T49" fmla="*/ 98 h 969"/>
                  <a:gd name="T50" fmla="*/ 2491 w 2849"/>
                  <a:gd name="T51" fmla="*/ 120 h 969"/>
                  <a:gd name="T52" fmla="*/ 2399 w 2849"/>
                  <a:gd name="T53" fmla="*/ 147 h 969"/>
                  <a:gd name="T54" fmla="*/ 2301 w 2849"/>
                  <a:gd name="T55" fmla="*/ 169 h 969"/>
                  <a:gd name="T56" fmla="*/ 2095 w 2849"/>
                  <a:gd name="T57" fmla="*/ 223 h 969"/>
                  <a:gd name="T58" fmla="*/ 1889 w 2849"/>
                  <a:gd name="T59" fmla="*/ 277 h 969"/>
                  <a:gd name="T60" fmla="*/ 1688 w 2849"/>
                  <a:gd name="T61" fmla="*/ 326 h 969"/>
                  <a:gd name="T62" fmla="*/ 1590 w 2849"/>
                  <a:gd name="T63" fmla="*/ 354 h 969"/>
                  <a:gd name="T64" fmla="*/ 1503 w 2849"/>
                  <a:gd name="T65" fmla="*/ 381 h 969"/>
                  <a:gd name="T66" fmla="*/ 1107 w 2849"/>
                  <a:gd name="T67" fmla="*/ 506 h 969"/>
                  <a:gd name="T68" fmla="*/ 912 w 2849"/>
                  <a:gd name="T69" fmla="*/ 577 h 969"/>
                  <a:gd name="T70" fmla="*/ 727 w 2849"/>
                  <a:gd name="T71" fmla="*/ 647 h 969"/>
                  <a:gd name="T72" fmla="*/ 548 w 2849"/>
                  <a:gd name="T73" fmla="*/ 718 h 969"/>
                  <a:gd name="T74" fmla="*/ 380 w 2849"/>
                  <a:gd name="T75" fmla="*/ 794 h 969"/>
                  <a:gd name="T76" fmla="*/ 228 w 2849"/>
                  <a:gd name="T77" fmla="*/ 876 h 969"/>
                  <a:gd name="T78" fmla="*/ 92 w 2849"/>
                  <a:gd name="T79" fmla="*/ 958 h 969"/>
                  <a:gd name="T80" fmla="*/ 92 w 2849"/>
                  <a:gd name="T81" fmla="*/ 958 h 9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2849" h="969">
                    <a:moveTo>
                      <a:pt x="92" y="958"/>
                    </a:moveTo>
                    <a:lnTo>
                      <a:pt x="0" y="969"/>
                    </a:lnTo>
                    <a:lnTo>
                      <a:pt x="391" y="969"/>
                    </a:lnTo>
                    <a:lnTo>
                      <a:pt x="434" y="947"/>
                    </a:lnTo>
                    <a:lnTo>
                      <a:pt x="483" y="914"/>
                    </a:lnTo>
                    <a:lnTo>
                      <a:pt x="554" y="876"/>
                    </a:lnTo>
                    <a:lnTo>
                      <a:pt x="635" y="838"/>
                    </a:lnTo>
                    <a:lnTo>
                      <a:pt x="727" y="794"/>
                    </a:lnTo>
                    <a:lnTo>
                      <a:pt x="836" y="745"/>
                    </a:lnTo>
                    <a:lnTo>
                      <a:pt x="961" y="696"/>
                    </a:lnTo>
                    <a:lnTo>
                      <a:pt x="1102" y="642"/>
                    </a:lnTo>
                    <a:lnTo>
                      <a:pt x="1259" y="582"/>
                    </a:lnTo>
                    <a:lnTo>
                      <a:pt x="1433" y="522"/>
                    </a:lnTo>
                    <a:lnTo>
                      <a:pt x="1623" y="462"/>
                    </a:lnTo>
                    <a:lnTo>
                      <a:pt x="1829" y="403"/>
                    </a:lnTo>
                    <a:lnTo>
                      <a:pt x="2057" y="343"/>
                    </a:lnTo>
                    <a:lnTo>
                      <a:pt x="2301" y="283"/>
                    </a:lnTo>
                    <a:lnTo>
                      <a:pt x="2567" y="223"/>
                    </a:lnTo>
                    <a:lnTo>
                      <a:pt x="2849" y="163"/>
                    </a:lnTo>
                    <a:lnTo>
                      <a:pt x="2849" y="0"/>
                    </a:lnTo>
                    <a:lnTo>
                      <a:pt x="2817" y="16"/>
                    </a:lnTo>
                    <a:lnTo>
                      <a:pt x="2773" y="33"/>
                    </a:lnTo>
                    <a:lnTo>
                      <a:pt x="2719" y="54"/>
                    </a:lnTo>
                    <a:lnTo>
                      <a:pt x="2648" y="76"/>
                    </a:lnTo>
                    <a:lnTo>
                      <a:pt x="2572" y="98"/>
                    </a:lnTo>
                    <a:lnTo>
                      <a:pt x="2491" y="120"/>
                    </a:lnTo>
                    <a:lnTo>
                      <a:pt x="2399" y="147"/>
                    </a:lnTo>
                    <a:lnTo>
                      <a:pt x="2301" y="169"/>
                    </a:lnTo>
                    <a:lnTo>
                      <a:pt x="2095" y="223"/>
                    </a:lnTo>
                    <a:lnTo>
                      <a:pt x="1889" y="277"/>
                    </a:lnTo>
                    <a:lnTo>
                      <a:pt x="1688" y="326"/>
                    </a:lnTo>
                    <a:lnTo>
                      <a:pt x="1590" y="354"/>
                    </a:lnTo>
                    <a:lnTo>
                      <a:pt x="1503" y="381"/>
                    </a:lnTo>
                    <a:lnTo>
                      <a:pt x="1107" y="506"/>
                    </a:lnTo>
                    <a:lnTo>
                      <a:pt x="912" y="577"/>
                    </a:lnTo>
                    <a:lnTo>
                      <a:pt x="727" y="647"/>
                    </a:lnTo>
                    <a:lnTo>
                      <a:pt x="548" y="718"/>
                    </a:lnTo>
                    <a:lnTo>
                      <a:pt x="380" y="794"/>
                    </a:lnTo>
                    <a:lnTo>
                      <a:pt x="228" y="876"/>
                    </a:lnTo>
                    <a:lnTo>
                      <a:pt x="92" y="958"/>
                    </a:lnTo>
                    <a:lnTo>
                      <a:pt x="92" y="958"/>
                    </a:lnTo>
                    <a:close/>
                  </a:path>
                </a:pathLst>
              </a:custGeom>
              <a:gradFill rotWithShape="0">
                <a:gsLst>
                  <a:gs pos="0">
                    <a:schemeClr val="bg1">
                      <a:gamma/>
                      <a:shade val="81961"/>
                      <a:invGamma/>
                    </a:schemeClr>
                  </a:gs>
                  <a:gs pos="100000">
                    <a:schemeClr val="bg1"/>
                  </a:gs>
                </a:gsLst>
                <a:lin ang="5400000" scaled="1"/>
              </a:gradFill>
              <a:ln>
                <a:noFill/>
              </a:ln>
              <a:extLst/>
            </p:spPr>
            <p:txBody>
              <a:bodyPr/>
              <a:lstStyle/>
              <a:p>
                <a:pPr>
                  <a:defRPr/>
                </a:pPr>
                <a:endParaRPr lang="hu-HU">
                  <a:solidFill>
                    <a:prstClr val="white"/>
                  </a:solidFill>
                </a:endParaRPr>
              </a:p>
            </p:txBody>
          </p:sp>
          <p:sp>
            <p:nvSpPr>
              <p:cNvPr id="1038" name="Freeform 9"/>
              <p:cNvSpPr>
                <a:spLocks/>
              </p:cNvSpPr>
              <p:nvPr/>
            </p:nvSpPr>
            <p:spPr bwMode="hidden">
              <a:xfrm>
                <a:off x="2748" y="2230"/>
                <a:ext cx="3007" cy="2085"/>
              </a:xfrm>
              <a:custGeom>
                <a:avLst/>
                <a:gdLst>
                  <a:gd name="T0" fmla="*/ 1433 w 3007"/>
                  <a:gd name="T1" fmla="*/ 474 h 2085"/>
                  <a:gd name="T2" fmla="*/ 1460 w 3007"/>
                  <a:gd name="T3" fmla="*/ 528 h 2085"/>
                  <a:gd name="T4" fmla="*/ 1541 w 3007"/>
                  <a:gd name="T5" fmla="*/ 593 h 2085"/>
                  <a:gd name="T6" fmla="*/ 1715 w 3007"/>
                  <a:gd name="T7" fmla="*/ 670 h 2085"/>
                  <a:gd name="T8" fmla="*/ 1927 w 3007"/>
                  <a:gd name="T9" fmla="*/ 735 h 2085"/>
                  <a:gd name="T10" fmla="*/ 2155 w 3007"/>
                  <a:gd name="T11" fmla="*/ 789 h 2085"/>
                  <a:gd name="T12" fmla="*/ 2372 w 3007"/>
                  <a:gd name="T13" fmla="*/ 849 h 2085"/>
                  <a:gd name="T14" fmla="*/ 2551 w 3007"/>
                  <a:gd name="T15" fmla="*/ 920 h 2085"/>
                  <a:gd name="T16" fmla="*/ 2638 w 3007"/>
                  <a:gd name="T17" fmla="*/ 980 h 2085"/>
                  <a:gd name="T18" fmla="*/ 2676 w 3007"/>
                  <a:gd name="T19" fmla="*/ 1029 h 2085"/>
                  <a:gd name="T20" fmla="*/ 2681 w 3007"/>
                  <a:gd name="T21" fmla="*/ 1083 h 2085"/>
                  <a:gd name="T22" fmla="*/ 2665 w 3007"/>
                  <a:gd name="T23" fmla="*/ 1127 h 2085"/>
                  <a:gd name="T24" fmla="*/ 2616 w 3007"/>
                  <a:gd name="T25" fmla="*/ 1170 h 2085"/>
                  <a:gd name="T26" fmla="*/ 2545 w 3007"/>
                  <a:gd name="T27" fmla="*/ 1208 h 2085"/>
                  <a:gd name="T28" fmla="*/ 2448 w 3007"/>
                  <a:gd name="T29" fmla="*/ 1241 h 2085"/>
                  <a:gd name="T30" fmla="*/ 2328 w 3007"/>
                  <a:gd name="T31" fmla="*/ 1274 h 2085"/>
                  <a:gd name="T32" fmla="*/ 2106 w 3007"/>
                  <a:gd name="T33" fmla="*/ 1328 h 2085"/>
                  <a:gd name="T34" fmla="*/ 1742 w 3007"/>
                  <a:gd name="T35" fmla="*/ 1421 h 2085"/>
                  <a:gd name="T36" fmla="*/ 1308 w 3007"/>
                  <a:gd name="T37" fmla="*/ 1540 h 2085"/>
                  <a:gd name="T38" fmla="*/ 820 w 3007"/>
                  <a:gd name="T39" fmla="*/ 1709 h 2085"/>
                  <a:gd name="T40" fmla="*/ 282 w 3007"/>
                  <a:gd name="T41" fmla="*/ 1943 h 2085"/>
                  <a:gd name="T42" fmla="*/ 152 w 3007"/>
                  <a:gd name="T43" fmla="*/ 2085 h 2085"/>
                  <a:gd name="T44" fmla="*/ 386 w 3007"/>
                  <a:gd name="T45" fmla="*/ 1992 h 2085"/>
                  <a:gd name="T46" fmla="*/ 700 w 3007"/>
                  <a:gd name="T47" fmla="*/ 1834 h 2085"/>
                  <a:gd name="T48" fmla="*/ 1064 w 3007"/>
                  <a:gd name="T49" fmla="*/ 1693 h 2085"/>
                  <a:gd name="T50" fmla="*/ 1661 w 3007"/>
                  <a:gd name="T51" fmla="*/ 1497 h 2085"/>
                  <a:gd name="T52" fmla="*/ 1845 w 3007"/>
                  <a:gd name="T53" fmla="*/ 1442 h 2085"/>
                  <a:gd name="T54" fmla="*/ 2252 w 3007"/>
                  <a:gd name="T55" fmla="*/ 1339 h 2085"/>
                  <a:gd name="T56" fmla="*/ 2551 w 3007"/>
                  <a:gd name="T57" fmla="*/ 1263 h 2085"/>
                  <a:gd name="T58" fmla="*/ 2730 w 3007"/>
                  <a:gd name="T59" fmla="*/ 1214 h 2085"/>
                  <a:gd name="T60" fmla="*/ 2876 w 3007"/>
                  <a:gd name="T61" fmla="*/ 1170 h 2085"/>
                  <a:gd name="T62" fmla="*/ 2974 w 3007"/>
                  <a:gd name="T63" fmla="*/ 1132 h 2085"/>
                  <a:gd name="T64" fmla="*/ 3007 w 3007"/>
                  <a:gd name="T65" fmla="*/ 871 h 2085"/>
                  <a:gd name="T66" fmla="*/ 2860 w 3007"/>
                  <a:gd name="T67" fmla="*/ 844 h 2085"/>
                  <a:gd name="T68" fmla="*/ 2670 w 3007"/>
                  <a:gd name="T69" fmla="*/ 806 h 2085"/>
                  <a:gd name="T70" fmla="*/ 2458 w 3007"/>
                  <a:gd name="T71" fmla="*/ 757 h 2085"/>
                  <a:gd name="T72" fmla="*/ 2138 w 3007"/>
                  <a:gd name="T73" fmla="*/ 670 h 2085"/>
                  <a:gd name="T74" fmla="*/ 1959 w 3007"/>
                  <a:gd name="T75" fmla="*/ 604 h 2085"/>
                  <a:gd name="T76" fmla="*/ 1824 w 3007"/>
                  <a:gd name="T77" fmla="*/ 534 h 2085"/>
                  <a:gd name="T78" fmla="*/ 1769 w 3007"/>
                  <a:gd name="T79" fmla="*/ 474 h 2085"/>
                  <a:gd name="T80" fmla="*/ 1753 w 3007"/>
                  <a:gd name="T81" fmla="*/ 436 h 2085"/>
                  <a:gd name="T82" fmla="*/ 1780 w 3007"/>
                  <a:gd name="T83" fmla="*/ 381 h 2085"/>
                  <a:gd name="T84" fmla="*/ 1862 w 3007"/>
                  <a:gd name="T85" fmla="*/ 316 h 2085"/>
                  <a:gd name="T86" fmla="*/ 1986 w 3007"/>
                  <a:gd name="T87" fmla="*/ 267 h 2085"/>
                  <a:gd name="T88" fmla="*/ 2149 w 3007"/>
                  <a:gd name="T89" fmla="*/ 229 h 2085"/>
                  <a:gd name="T90" fmla="*/ 2431 w 3007"/>
                  <a:gd name="T91" fmla="*/ 180 h 2085"/>
                  <a:gd name="T92" fmla="*/ 2827 w 3007"/>
                  <a:gd name="T93" fmla="*/ 125 h 2085"/>
                  <a:gd name="T94" fmla="*/ 3007 w 3007"/>
                  <a:gd name="T95" fmla="*/ 87 h 2085"/>
                  <a:gd name="T96" fmla="*/ 2909 w 3007"/>
                  <a:gd name="T97" fmla="*/ 22 h 2085"/>
                  <a:gd name="T98" fmla="*/ 2676 w 3007"/>
                  <a:gd name="T99" fmla="*/ 66 h 2085"/>
                  <a:gd name="T100" fmla="*/ 2285 w 3007"/>
                  <a:gd name="T101" fmla="*/ 120 h 2085"/>
                  <a:gd name="T102" fmla="*/ 2030 w 3007"/>
                  <a:gd name="T103" fmla="*/ 158 h 2085"/>
                  <a:gd name="T104" fmla="*/ 1791 w 3007"/>
                  <a:gd name="T105" fmla="*/ 202 h 2085"/>
                  <a:gd name="T106" fmla="*/ 1601 w 3007"/>
                  <a:gd name="T107" fmla="*/ 261 h 2085"/>
                  <a:gd name="T108" fmla="*/ 1471 w 3007"/>
                  <a:gd name="T109" fmla="*/ 338 h 2085"/>
                  <a:gd name="T110" fmla="*/ 1438 w 3007"/>
                  <a:gd name="T111" fmla="*/ 387 h 2085"/>
                  <a:gd name="T112" fmla="*/ 1427 w 3007"/>
                  <a:gd name="T113" fmla="*/ 441 h 2085"/>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0" t="0" r="r" b="b"/>
                <a:pathLst>
                  <a:path w="3007" h="2085">
                    <a:moveTo>
                      <a:pt x="1427" y="441"/>
                    </a:moveTo>
                    <a:lnTo>
                      <a:pt x="1433" y="474"/>
                    </a:lnTo>
                    <a:lnTo>
                      <a:pt x="1444" y="501"/>
                    </a:lnTo>
                    <a:lnTo>
                      <a:pt x="1460" y="528"/>
                    </a:lnTo>
                    <a:lnTo>
                      <a:pt x="1482" y="550"/>
                    </a:lnTo>
                    <a:lnTo>
                      <a:pt x="1541" y="593"/>
                    </a:lnTo>
                    <a:lnTo>
                      <a:pt x="1623" y="637"/>
                    </a:lnTo>
                    <a:lnTo>
                      <a:pt x="1715" y="670"/>
                    </a:lnTo>
                    <a:lnTo>
                      <a:pt x="1818" y="702"/>
                    </a:lnTo>
                    <a:lnTo>
                      <a:pt x="1927" y="735"/>
                    </a:lnTo>
                    <a:lnTo>
                      <a:pt x="2041" y="762"/>
                    </a:lnTo>
                    <a:lnTo>
                      <a:pt x="2155" y="789"/>
                    </a:lnTo>
                    <a:lnTo>
                      <a:pt x="2269" y="822"/>
                    </a:lnTo>
                    <a:lnTo>
                      <a:pt x="2372" y="849"/>
                    </a:lnTo>
                    <a:lnTo>
                      <a:pt x="2464" y="882"/>
                    </a:lnTo>
                    <a:lnTo>
                      <a:pt x="2551" y="920"/>
                    </a:lnTo>
                    <a:lnTo>
                      <a:pt x="2616" y="958"/>
                    </a:lnTo>
                    <a:lnTo>
                      <a:pt x="2638" y="980"/>
                    </a:lnTo>
                    <a:lnTo>
                      <a:pt x="2659" y="1007"/>
                    </a:lnTo>
                    <a:lnTo>
                      <a:pt x="2676" y="1029"/>
                    </a:lnTo>
                    <a:lnTo>
                      <a:pt x="2681" y="1056"/>
                    </a:lnTo>
                    <a:lnTo>
                      <a:pt x="2681" y="1083"/>
                    </a:lnTo>
                    <a:lnTo>
                      <a:pt x="2676" y="1105"/>
                    </a:lnTo>
                    <a:lnTo>
                      <a:pt x="2665" y="1127"/>
                    </a:lnTo>
                    <a:lnTo>
                      <a:pt x="2643" y="1149"/>
                    </a:lnTo>
                    <a:lnTo>
                      <a:pt x="2616" y="1170"/>
                    </a:lnTo>
                    <a:lnTo>
                      <a:pt x="2583" y="1187"/>
                    </a:lnTo>
                    <a:lnTo>
                      <a:pt x="2545" y="1208"/>
                    </a:lnTo>
                    <a:lnTo>
                      <a:pt x="2502" y="1225"/>
                    </a:lnTo>
                    <a:lnTo>
                      <a:pt x="2448" y="1241"/>
                    </a:lnTo>
                    <a:lnTo>
                      <a:pt x="2388" y="1257"/>
                    </a:lnTo>
                    <a:lnTo>
                      <a:pt x="2328" y="1274"/>
                    </a:lnTo>
                    <a:lnTo>
                      <a:pt x="2258" y="1290"/>
                    </a:lnTo>
                    <a:lnTo>
                      <a:pt x="2106" y="1328"/>
                    </a:lnTo>
                    <a:lnTo>
                      <a:pt x="1932" y="1372"/>
                    </a:lnTo>
                    <a:lnTo>
                      <a:pt x="1742" y="1421"/>
                    </a:lnTo>
                    <a:lnTo>
                      <a:pt x="1531" y="1475"/>
                    </a:lnTo>
                    <a:lnTo>
                      <a:pt x="1308" y="1540"/>
                    </a:lnTo>
                    <a:lnTo>
                      <a:pt x="1069" y="1617"/>
                    </a:lnTo>
                    <a:lnTo>
                      <a:pt x="820" y="1709"/>
                    </a:lnTo>
                    <a:lnTo>
                      <a:pt x="554" y="1818"/>
                    </a:lnTo>
                    <a:lnTo>
                      <a:pt x="282" y="1943"/>
                    </a:lnTo>
                    <a:lnTo>
                      <a:pt x="0" y="2085"/>
                    </a:lnTo>
                    <a:lnTo>
                      <a:pt x="152" y="2085"/>
                    </a:lnTo>
                    <a:lnTo>
                      <a:pt x="244" y="2074"/>
                    </a:lnTo>
                    <a:lnTo>
                      <a:pt x="386" y="1992"/>
                    </a:lnTo>
                    <a:lnTo>
                      <a:pt x="537" y="1910"/>
                    </a:lnTo>
                    <a:lnTo>
                      <a:pt x="700" y="1834"/>
                    </a:lnTo>
                    <a:lnTo>
                      <a:pt x="879" y="1763"/>
                    </a:lnTo>
                    <a:lnTo>
                      <a:pt x="1064" y="1693"/>
                    </a:lnTo>
                    <a:lnTo>
                      <a:pt x="1259" y="1622"/>
                    </a:lnTo>
                    <a:lnTo>
                      <a:pt x="1661" y="1497"/>
                    </a:lnTo>
                    <a:lnTo>
                      <a:pt x="1748" y="1470"/>
                    </a:lnTo>
                    <a:lnTo>
                      <a:pt x="1845" y="1442"/>
                    </a:lnTo>
                    <a:lnTo>
                      <a:pt x="2046" y="1393"/>
                    </a:lnTo>
                    <a:lnTo>
                      <a:pt x="2252" y="1339"/>
                    </a:lnTo>
                    <a:lnTo>
                      <a:pt x="2458" y="1285"/>
                    </a:lnTo>
                    <a:lnTo>
                      <a:pt x="2551" y="1263"/>
                    </a:lnTo>
                    <a:lnTo>
                      <a:pt x="2643" y="1236"/>
                    </a:lnTo>
                    <a:lnTo>
                      <a:pt x="2730" y="1214"/>
                    </a:lnTo>
                    <a:lnTo>
                      <a:pt x="2806" y="1192"/>
                    </a:lnTo>
                    <a:lnTo>
                      <a:pt x="2876" y="1170"/>
                    </a:lnTo>
                    <a:lnTo>
                      <a:pt x="2931" y="1149"/>
                    </a:lnTo>
                    <a:lnTo>
                      <a:pt x="2974" y="1132"/>
                    </a:lnTo>
                    <a:lnTo>
                      <a:pt x="3007" y="1116"/>
                    </a:lnTo>
                    <a:lnTo>
                      <a:pt x="3007" y="871"/>
                    </a:lnTo>
                    <a:lnTo>
                      <a:pt x="2941" y="860"/>
                    </a:lnTo>
                    <a:lnTo>
                      <a:pt x="2860" y="844"/>
                    </a:lnTo>
                    <a:lnTo>
                      <a:pt x="2773" y="827"/>
                    </a:lnTo>
                    <a:lnTo>
                      <a:pt x="2670" y="806"/>
                    </a:lnTo>
                    <a:lnTo>
                      <a:pt x="2567" y="784"/>
                    </a:lnTo>
                    <a:lnTo>
                      <a:pt x="2458" y="757"/>
                    </a:lnTo>
                    <a:lnTo>
                      <a:pt x="2241" y="702"/>
                    </a:lnTo>
                    <a:lnTo>
                      <a:pt x="2138" y="670"/>
                    </a:lnTo>
                    <a:lnTo>
                      <a:pt x="2046" y="637"/>
                    </a:lnTo>
                    <a:lnTo>
                      <a:pt x="1959" y="604"/>
                    </a:lnTo>
                    <a:lnTo>
                      <a:pt x="1883" y="566"/>
                    </a:lnTo>
                    <a:lnTo>
                      <a:pt x="1824" y="534"/>
                    </a:lnTo>
                    <a:lnTo>
                      <a:pt x="1780" y="495"/>
                    </a:lnTo>
                    <a:lnTo>
                      <a:pt x="1769" y="474"/>
                    </a:lnTo>
                    <a:lnTo>
                      <a:pt x="1758" y="457"/>
                    </a:lnTo>
                    <a:lnTo>
                      <a:pt x="1753" y="436"/>
                    </a:lnTo>
                    <a:lnTo>
                      <a:pt x="1758" y="419"/>
                    </a:lnTo>
                    <a:lnTo>
                      <a:pt x="1780" y="381"/>
                    </a:lnTo>
                    <a:lnTo>
                      <a:pt x="1813" y="343"/>
                    </a:lnTo>
                    <a:lnTo>
                      <a:pt x="1862" y="316"/>
                    </a:lnTo>
                    <a:lnTo>
                      <a:pt x="1921" y="289"/>
                    </a:lnTo>
                    <a:lnTo>
                      <a:pt x="1986" y="267"/>
                    </a:lnTo>
                    <a:lnTo>
                      <a:pt x="2062" y="245"/>
                    </a:lnTo>
                    <a:lnTo>
                      <a:pt x="2149" y="229"/>
                    </a:lnTo>
                    <a:lnTo>
                      <a:pt x="2236" y="213"/>
                    </a:lnTo>
                    <a:lnTo>
                      <a:pt x="2431" y="180"/>
                    </a:lnTo>
                    <a:lnTo>
                      <a:pt x="2627" y="158"/>
                    </a:lnTo>
                    <a:lnTo>
                      <a:pt x="2827" y="125"/>
                    </a:lnTo>
                    <a:lnTo>
                      <a:pt x="2920" y="109"/>
                    </a:lnTo>
                    <a:lnTo>
                      <a:pt x="3007" y="87"/>
                    </a:lnTo>
                    <a:lnTo>
                      <a:pt x="3007" y="0"/>
                    </a:lnTo>
                    <a:lnTo>
                      <a:pt x="2909" y="22"/>
                    </a:lnTo>
                    <a:lnTo>
                      <a:pt x="2795" y="44"/>
                    </a:lnTo>
                    <a:lnTo>
                      <a:pt x="2676" y="66"/>
                    </a:lnTo>
                    <a:lnTo>
                      <a:pt x="2551" y="82"/>
                    </a:lnTo>
                    <a:lnTo>
                      <a:pt x="2285" y="120"/>
                    </a:lnTo>
                    <a:lnTo>
                      <a:pt x="2155" y="136"/>
                    </a:lnTo>
                    <a:lnTo>
                      <a:pt x="2030" y="158"/>
                    </a:lnTo>
                    <a:lnTo>
                      <a:pt x="1905" y="174"/>
                    </a:lnTo>
                    <a:lnTo>
                      <a:pt x="1791" y="202"/>
                    </a:lnTo>
                    <a:lnTo>
                      <a:pt x="1688" y="229"/>
                    </a:lnTo>
                    <a:lnTo>
                      <a:pt x="1601" y="261"/>
                    </a:lnTo>
                    <a:lnTo>
                      <a:pt x="1525" y="300"/>
                    </a:lnTo>
                    <a:lnTo>
                      <a:pt x="1471" y="338"/>
                    </a:lnTo>
                    <a:lnTo>
                      <a:pt x="1455" y="359"/>
                    </a:lnTo>
                    <a:lnTo>
                      <a:pt x="1438" y="387"/>
                    </a:lnTo>
                    <a:lnTo>
                      <a:pt x="1427" y="414"/>
                    </a:lnTo>
                    <a:lnTo>
                      <a:pt x="1427" y="441"/>
                    </a:lnTo>
                    <a:close/>
                  </a:path>
                </a:pathLst>
              </a:custGeom>
              <a:solidFill>
                <a:schemeClr val="bg1"/>
              </a:solidFill>
              <a:ln>
                <a:noFill/>
              </a:ln>
              <a:extLst/>
            </p:spPr>
            <p:txBody>
              <a:bodyPr/>
              <a:lstStyle/>
              <a:p>
                <a:pPr>
                  <a:defRPr/>
                </a:pPr>
                <a:endParaRPr lang="hu-HU">
                  <a:solidFill>
                    <a:prstClr val="white"/>
                  </a:solidFill>
                </a:endParaRPr>
              </a:p>
            </p:txBody>
          </p:sp>
          <p:sp>
            <p:nvSpPr>
              <p:cNvPr id="10250" name="Freeform 10"/>
              <p:cNvSpPr>
                <a:spLocks/>
              </p:cNvSpPr>
              <p:nvPr/>
            </p:nvSpPr>
            <p:spPr bwMode="hidden">
              <a:xfrm>
                <a:off x="4501" y="2317"/>
                <a:ext cx="1248" cy="539"/>
              </a:xfrm>
              <a:custGeom>
                <a:avLst/>
                <a:gdLst>
                  <a:gd name="T0" fmla="*/ 0 w 1248"/>
                  <a:gd name="T1" fmla="*/ 332 h 539"/>
                  <a:gd name="T2" fmla="*/ 0 w 1248"/>
                  <a:gd name="T3" fmla="*/ 360 h 539"/>
                  <a:gd name="T4" fmla="*/ 5 w 1248"/>
                  <a:gd name="T5" fmla="*/ 387 h 539"/>
                  <a:gd name="T6" fmla="*/ 27 w 1248"/>
                  <a:gd name="T7" fmla="*/ 414 h 539"/>
                  <a:gd name="T8" fmla="*/ 54 w 1248"/>
                  <a:gd name="T9" fmla="*/ 436 h 539"/>
                  <a:gd name="T10" fmla="*/ 92 w 1248"/>
                  <a:gd name="T11" fmla="*/ 463 h 539"/>
                  <a:gd name="T12" fmla="*/ 141 w 1248"/>
                  <a:gd name="T13" fmla="*/ 490 h 539"/>
                  <a:gd name="T14" fmla="*/ 195 w 1248"/>
                  <a:gd name="T15" fmla="*/ 512 h 539"/>
                  <a:gd name="T16" fmla="*/ 255 w 1248"/>
                  <a:gd name="T17" fmla="*/ 539 h 539"/>
                  <a:gd name="T18" fmla="*/ 212 w 1248"/>
                  <a:gd name="T19" fmla="*/ 517 h 539"/>
                  <a:gd name="T20" fmla="*/ 179 w 1248"/>
                  <a:gd name="T21" fmla="*/ 490 h 539"/>
                  <a:gd name="T22" fmla="*/ 157 w 1248"/>
                  <a:gd name="T23" fmla="*/ 468 h 539"/>
                  <a:gd name="T24" fmla="*/ 141 w 1248"/>
                  <a:gd name="T25" fmla="*/ 447 h 539"/>
                  <a:gd name="T26" fmla="*/ 136 w 1248"/>
                  <a:gd name="T27" fmla="*/ 425 h 539"/>
                  <a:gd name="T28" fmla="*/ 136 w 1248"/>
                  <a:gd name="T29" fmla="*/ 403 h 539"/>
                  <a:gd name="T30" fmla="*/ 141 w 1248"/>
                  <a:gd name="T31" fmla="*/ 381 h 539"/>
                  <a:gd name="T32" fmla="*/ 157 w 1248"/>
                  <a:gd name="T33" fmla="*/ 365 h 539"/>
                  <a:gd name="T34" fmla="*/ 179 w 1248"/>
                  <a:gd name="T35" fmla="*/ 343 h 539"/>
                  <a:gd name="T36" fmla="*/ 201 w 1248"/>
                  <a:gd name="T37" fmla="*/ 327 h 539"/>
                  <a:gd name="T38" fmla="*/ 266 w 1248"/>
                  <a:gd name="T39" fmla="*/ 294 h 539"/>
                  <a:gd name="T40" fmla="*/ 353 w 1248"/>
                  <a:gd name="T41" fmla="*/ 262 h 539"/>
                  <a:gd name="T42" fmla="*/ 445 w 1248"/>
                  <a:gd name="T43" fmla="*/ 234 h 539"/>
                  <a:gd name="T44" fmla="*/ 554 w 1248"/>
                  <a:gd name="T45" fmla="*/ 213 h 539"/>
                  <a:gd name="T46" fmla="*/ 662 w 1248"/>
                  <a:gd name="T47" fmla="*/ 191 h 539"/>
                  <a:gd name="T48" fmla="*/ 890 w 1248"/>
                  <a:gd name="T49" fmla="*/ 153 h 539"/>
                  <a:gd name="T50" fmla="*/ 993 w 1248"/>
                  <a:gd name="T51" fmla="*/ 136 h 539"/>
                  <a:gd name="T52" fmla="*/ 1091 w 1248"/>
                  <a:gd name="T53" fmla="*/ 120 h 539"/>
                  <a:gd name="T54" fmla="*/ 1178 w 1248"/>
                  <a:gd name="T55" fmla="*/ 115 h 539"/>
                  <a:gd name="T56" fmla="*/ 1248 w 1248"/>
                  <a:gd name="T57" fmla="*/ 104 h 539"/>
                  <a:gd name="T58" fmla="*/ 1248 w 1248"/>
                  <a:gd name="T59" fmla="*/ 0 h 539"/>
                  <a:gd name="T60" fmla="*/ 1161 w 1248"/>
                  <a:gd name="T61" fmla="*/ 22 h 539"/>
                  <a:gd name="T62" fmla="*/ 1069 w 1248"/>
                  <a:gd name="T63" fmla="*/ 38 h 539"/>
                  <a:gd name="T64" fmla="*/ 874 w 1248"/>
                  <a:gd name="T65" fmla="*/ 71 h 539"/>
                  <a:gd name="T66" fmla="*/ 673 w 1248"/>
                  <a:gd name="T67" fmla="*/ 93 h 539"/>
                  <a:gd name="T68" fmla="*/ 483 w 1248"/>
                  <a:gd name="T69" fmla="*/ 126 h 539"/>
                  <a:gd name="T70" fmla="*/ 391 w 1248"/>
                  <a:gd name="T71" fmla="*/ 142 h 539"/>
                  <a:gd name="T72" fmla="*/ 309 w 1248"/>
                  <a:gd name="T73" fmla="*/ 158 h 539"/>
                  <a:gd name="T74" fmla="*/ 228 w 1248"/>
                  <a:gd name="T75" fmla="*/ 180 h 539"/>
                  <a:gd name="T76" fmla="*/ 163 w 1248"/>
                  <a:gd name="T77" fmla="*/ 202 h 539"/>
                  <a:gd name="T78" fmla="*/ 103 w 1248"/>
                  <a:gd name="T79" fmla="*/ 229 h 539"/>
                  <a:gd name="T80" fmla="*/ 54 w 1248"/>
                  <a:gd name="T81" fmla="*/ 256 h 539"/>
                  <a:gd name="T82" fmla="*/ 22 w 1248"/>
                  <a:gd name="T83" fmla="*/ 294 h 539"/>
                  <a:gd name="T84" fmla="*/ 0 w 1248"/>
                  <a:gd name="T85" fmla="*/ 332 h 539"/>
                  <a:gd name="T86" fmla="*/ 0 w 1248"/>
                  <a:gd name="T87" fmla="*/ 332 h 5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1248" h="539">
                    <a:moveTo>
                      <a:pt x="0" y="332"/>
                    </a:moveTo>
                    <a:lnTo>
                      <a:pt x="0" y="360"/>
                    </a:lnTo>
                    <a:lnTo>
                      <a:pt x="5" y="387"/>
                    </a:lnTo>
                    <a:lnTo>
                      <a:pt x="27" y="414"/>
                    </a:lnTo>
                    <a:lnTo>
                      <a:pt x="54" y="436"/>
                    </a:lnTo>
                    <a:lnTo>
                      <a:pt x="92" y="463"/>
                    </a:lnTo>
                    <a:lnTo>
                      <a:pt x="141" y="490"/>
                    </a:lnTo>
                    <a:lnTo>
                      <a:pt x="195" y="512"/>
                    </a:lnTo>
                    <a:lnTo>
                      <a:pt x="255" y="539"/>
                    </a:lnTo>
                    <a:lnTo>
                      <a:pt x="212" y="517"/>
                    </a:lnTo>
                    <a:lnTo>
                      <a:pt x="179" y="490"/>
                    </a:lnTo>
                    <a:lnTo>
                      <a:pt x="157" y="468"/>
                    </a:lnTo>
                    <a:lnTo>
                      <a:pt x="141" y="447"/>
                    </a:lnTo>
                    <a:lnTo>
                      <a:pt x="136" y="425"/>
                    </a:lnTo>
                    <a:lnTo>
                      <a:pt x="136" y="403"/>
                    </a:lnTo>
                    <a:lnTo>
                      <a:pt x="141" y="381"/>
                    </a:lnTo>
                    <a:lnTo>
                      <a:pt x="157" y="365"/>
                    </a:lnTo>
                    <a:lnTo>
                      <a:pt x="179" y="343"/>
                    </a:lnTo>
                    <a:lnTo>
                      <a:pt x="201" y="327"/>
                    </a:lnTo>
                    <a:lnTo>
                      <a:pt x="266" y="294"/>
                    </a:lnTo>
                    <a:lnTo>
                      <a:pt x="353" y="262"/>
                    </a:lnTo>
                    <a:lnTo>
                      <a:pt x="445" y="234"/>
                    </a:lnTo>
                    <a:lnTo>
                      <a:pt x="554" y="213"/>
                    </a:lnTo>
                    <a:lnTo>
                      <a:pt x="662" y="191"/>
                    </a:lnTo>
                    <a:lnTo>
                      <a:pt x="890" y="153"/>
                    </a:lnTo>
                    <a:lnTo>
                      <a:pt x="993" y="136"/>
                    </a:lnTo>
                    <a:lnTo>
                      <a:pt x="1091" y="120"/>
                    </a:lnTo>
                    <a:lnTo>
                      <a:pt x="1178" y="115"/>
                    </a:lnTo>
                    <a:lnTo>
                      <a:pt x="1248" y="104"/>
                    </a:lnTo>
                    <a:lnTo>
                      <a:pt x="1248" y="0"/>
                    </a:lnTo>
                    <a:lnTo>
                      <a:pt x="1161" y="22"/>
                    </a:lnTo>
                    <a:lnTo>
                      <a:pt x="1069" y="38"/>
                    </a:lnTo>
                    <a:lnTo>
                      <a:pt x="874" y="71"/>
                    </a:lnTo>
                    <a:lnTo>
                      <a:pt x="673" y="93"/>
                    </a:lnTo>
                    <a:lnTo>
                      <a:pt x="483" y="126"/>
                    </a:lnTo>
                    <a:lnTo>
                      <a:pt x="391" y="142"/>
                    </a:lnTo>
                    <a:lnTo>
                      <a:pt x="309" y="158"/>
                    </a:lnTo>
                    <a:lnTo>
                      <a:pt x="228" y="180"/>
                    </a:lnTo>
                    <a:lnTo>
                      <a:pt x="163" y="202"/>
                    </a:lnTo>
                    <a:lnTo>
                      <a:pt x="103" y="229"/>
                    </a:lnTo>
                    <a:lnTo>
                      <a:pt x="54" y="256"/>
                    </a:lnTo>
                    <a:lnTo>
                      <a:pt x="22" y="294"/>
                    </a:lnTo>
                    <a:lnTo>
                      <a:pt x="0" y="332"/>
                    </a:lnTo>
                    <a:lnTo>
                      <a:pt x="0" y="332"/>
                    </a:lnTo>
                    <a:close/>
                  </a:path>
                </a:pathLst>
              </a:custGeom>
              <a:gradFill rotWithShape="0">
                <a:gsLst>
                  <a:gs pos="0">
                    <a:schemeClr val="bg1">
                      <a:gamma/>
                      <a:shade val="87843"/>
                      <a:invGamma/>
                    </a:schemeClr>
                  </a:gs>
                  <a:gs pos="100000">
                    <a:schemeClr val="bg1"/>
                  </a:gs>
                </a:gsLst>
                <a:lin ang="2700000" scaled="1"/>
              </a:gradFill>
              <a:ln>
                <a:noFill/>
              </a:ln>
              <a:extLst/>
            </p:spPr>
            <p:txBody>
              <a:bodyPr/>
              <a:lstStyle/>
              <a:p>
                <a:pPr>
                  <a:defRPr/>
                </a:pPr>
                <a:endParaRPr lang="hu-HU">
                  <a:solidFill>
                    <a:prstClr val="white"/>
                  </a:solidFill>
                </a:endParaRPr>
              </a:p>
            </p:txBody>
          </p:sp>
        </p:grpSp>
        <p:sp>
          <p:nvSpPr>
            <p:cNvPr id="10251" name="Freeform 11"/>
            <p:cNvSpPr>
              <a:spLocks/>
            </p:cNvSpPr>
            <p:nvPr/>
          </p:nvSpPr>
          <p:spPr bwMode="hidden">
            <a:xfrm>
              <a:off x="3322" y="1341"/>
              <a:ext cx="1825" cy="1537"/>
            </a:xfrm>
            <a:custGeom>
              <a:avLst/>
              <a:gdLst>
                <a:gd name="T0" fmla="*/ 982 w 2296"/>
                <a:gd name="T1" fmla="*/ 1061 h 1469"/>
                <a:gd name="T2" fmla="*/ 1357 w 2296"/>
                <a:gd name="T3" fmla="*/ 1012 h 1469"/>
                <a:gd name="T4" fmla="*/ 1666 w 2296"/>
                <a:gd name="T5" fmla="*/ 957 h 1469"/>
                <a:gd name="T6" fmla="*/ 1916 w 2296"/>
                <a:gd name="T7" fmla="*/ 897 h 1469"/>
                <a:gd name="T8" fmla="*/ 2100 w 2296"/>
                <a:gd name="T9" fmla="*/ 832 h 1469"/>
                <a:gd name="T10" fmla="*/ 2220 w 2296"/>
                <a:gd name="T11" fmla="*/ 756 h 1469"/>
                <a:gd name="T12" fmla="*/ 2285 w 2296"/>
                <a:gd name="T13" fmla="*/ 669 h 1469"/>
                <a:gd name="T14" fmla="*/ 2290 w 2296"/>
                <a:gd name="T15" fmla="*/ 560 h 1469"/>
                <a:gd name="T16" fmla="*/ 2241 w 2296"/>
                <a:gd name="T17" fmla="*/ 457 h 1469"/>
                <a:gd name="T18" fmla="*/ 2144 w 2296"/>
                <a:gd name="T19" fmla="*/ 364 h 1469"/>
                <a:gd name="T20" fmla="*/ 2008 w 2296"/>
                <a:gd name="T21" fmla="*/ 277 h 1469"/>
                <a:gd name="T22" fmla="*/ 1769 w 2296"/>
                <a:gd name="T23" fmla="*/ 157 h 1469"/>
                <a:gd name="T24" fmla="*/ 1612 w 2296"/>
                <a:gd name="T25" fmla="*/ 92 h 1469"/>
                <a:gd name="T26" fmla="*/ 1476 w 2296"/>
                <a:gd name="T27" fmla="*/ 43 h 1469"/>
                <a:gd name="T28" fmla="*/ 1384 w 2296"/>
                <a:gd name="T29" fmla="*/ 10 h 1469"/>
                <a:gd name="T30" fmla="*/ 1346 w 2296"/>
                <a:gd name="T31" fmla="*/ 0 h 1469"/>
                <a:gd name="T32" fmla="*/ 1655 w 2296"/>
                <a:gd name="T33" fmla="*/ 119 h 1469"/>
                <a:gd name="T34" fmla="*/ 1948 w 2296"/>
                <a:gd name="T35" fmla="*/ 255 h 1469"/>
                <a:gd name="T36" fmla="*/ 2068 w 2296"/>
                <a:gd name="T37" fmla="*/ 326 h 1469"/>
                <a:gd name="T38" fmla="*/ 2171 w 2296"/>
                <a:gd name="T39" fmla="*/ 402 h 1469"/>
                <a:gd name="T40" fmla="*/ 2236 w 2296"/>
                <a:gd name="T41" fmla="*/ 478 h 1469"/>
                <a:gd name="T42" fmla="*/ 2263 w 2296"/>
                <a:gd name="T43" fmla="*/ 560 h 1469"/>
                <a:gd name="T44" fmla="*/ 2241 w 2296"/>
                <a:gd name="T45" fmla="*/ 636 h 1469"/>
                <a:gd name="T46" fmla="*/ 2171 w 2296"/>
                <a:gd name="T47" fmla="*/ 702 h 1469"/>
                <a:gd name="T48" fmla="*/ 2062 w 2296"/>
                <a:gd name="T49" fmla="*/ 756 h 1469"/>
                <a:gd name="T50" fmla="*/ 1921 w 2296"/>
                <a:gd name="T51" fmla="*/ 800 h 1469"/>
                <a:gd name="T52" fmla="*/ 1748 w 2296"/>
                <a:gd name="T53" fmla="*/ 843 h 1469"/>
                <a:gd name="T54" fmla="*/ 1351 w 2296"/>
                <a:gd name="T55" fmla="*/ 908 h 1469"/>
                <a:gd name="T56" fmla="*/ 923 w 2296"/>
                <a:gd name="T57" fmla="*/ 968 h 1469"/>
                <a:gd name="T58" fmla="*/ 521 w 2296"/>
                <a:gd name="T59" fmla="*/ 1028 h 1469"/>
                <a:gd name="T60" fmla="*/ 353 w 2296"/>
                <a:gd name="T61" fmla="*/ 1066 h 1469"/>
                <a:gd name="T62" fmla="*/ 206 w 2296"/>
                <a:gd name="T63" fmla="*/ 1104 h 1469"/>
                <a:gd name="T64" fmla="*/ 92 w 2296"/>
                <a:gd name="T65" fmla="*/ 1148 h 1469"/>
                <a:gd name="T66" fmla="*/ 22 w 2296"/>
                <a:gd name="T67" fmla="*/ 1202 h 1469"/>
                <a:gd name="T68" fmla="*/ 0 w 2296"/>
                <a:gd name="T69" fmla="*/ 1262 h 1469"/>
                <a:gd name="T70" fmla="*/ 27 w 2296"/>
                <a:gd name="T71" fmla="*/ 1327 h 1469"/>
                <a:gd name="T72" fmla="*/ 98 w 2296"/>
                <a:gd name="T73" fmla="*/ 1382 h 1469"/>
                <a:gd name="T74" fmla="*/ 196 w 2296"/>
                <a:gd name="T75" fmla="*/ 1425 h 1469"/>
                <a:gd name="T76" fmla="*/ 326 w 2296"/>
                <a:gd name="T77" fmla="*/ 1469 h 1469"/>
                <a:gd name="T78" fmla="*/ 217 w 2296"/>
                <a:gd name="T79" fmla="*/ 1414 h 1469"/>
                <a:gd name="T80" fmla="*/ 147 w 2296"/>
                <a:gd name="T81" fmla="*/ 1360 h 1469"/>
                <a:gd name="T82" fmla="*/ 120 w 2296"/>
                <a:gd name="T83" fmla="*/ 1306 h 1469"/>
                <a:gd name="T84" fmla="*/ 141 w 2296"/>
                <a:gd name="T85" fmla="*/ 1257 h 1469"/>
                <a:gd name="T86" fmla="*/ 212 w 2296"/>
                <a:gd name="T87" fmla="*/ 1208 h 1469"/>
                <a:gd name="T88" fmla="*/ 342 w 2296"/>
                <a:gd name="T89" fmla="*/ 1164 h 1469"/>
                <a:gd name="T90" fmla="*/ 527 w 2296"/>
                <a:gd name="T91" fmla="*/ 1121 h 1469"/>
                <a:gd name="T92" fmla="*/ 771 w 2296"/>
                <a:gd name="T93" fmla="*/ 1088 h 14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2296" h="1469">
                  <a:moveTo>
                    <a:pt x="771" y="1088"/>
                  </a:moveTo>
                  <a:lnTo>
                    <a:pt x="982" y="1061"/>
                  </a:lnTo>
                  <a:lnTo>
                    <a:pt x="1178" y="1034"/>
                  </a:lnTo>
                  <a:lnTo>
                    <a:pt x="1357" y="1012"/>
                  </a:lnTo>
                  <a:lnTo>
                    <a:pt x="1520" y="985"/>
                  </a:lnTo>
                  <a:lnTo>
                    <a:pt x="1666" y="957"/>
                  </a:lnTo>
                  <a:lnTo>
                    <a:pt x="1796" y="930"/>
                  </a:lnTo>
                  <a:lnTo>
                    <a:pt x="1916" y="897"/>
                  </a:lnTo>
                  <a:lnTo>
                    <a:pt x="2013" y="870"/>
                  </a:lnTo>
                  <a:lnTo>
                    <a:pt x="2100" y="832"/>
                  </a:lnTo>
                  <a:lnTo>
                    <a:pt x="2171" y="800"/>
                  </a:lnTo>
                  <a:lnTo>
                    <a:pt x="2220" y="756"/>
                  </a:lnTo>
                  <a:lnTo>
                    <a:pt x="2263" y="712"/>
                  </a:lnTo>
                  <a:lnTo>
                    <a:pt x="2285" y="669"/>
                  </a:lnTo>
                  <a:lnTo>
                    <a:pt x="2296" y="614"/>
                  </a:lnTo>
                  <a:lnTo>
                    <a:pt x="2290" y="560"/>
                  </a:lnTo>
                  <a:lnTo>
                    <a:pt x="2269" y="500"/>
                  </a:lnTo>
                  <a:lnTo>
                    <a:pt x="2241" y="457"/>
                  </a:lnTo>
                  <a:lnTo>
                    <a:pt x="2198" y="408"/>
                  </a:lnTo>
                  <a:lnTo>
                    <a:pt x="2144" y="364"/>
                  </a:lnTo>
                  <a:lnTo>
                    <a:pt x="2079" y="321"/>
                  </a:lnTo>
                  <a:lnTo>
                    <a:pt x="2008" y="277"/>
                  </a:lnTo>
                  <a:lnTo>
                    <a:pt x="1927" y="234"/>
                  </a:lnTo>
                  <a:lnTo>
                    <a:pt x="1769" y="157"/>
                  </a:lnTo>
                  <a:lnTo>
                    <a:pt x="1688" y="125"/>
                  </a:lnTo>
                  <a:lnTo>
                    <a:pt x="1612" y="92"/>
                  </a:lnTo>
                  <a:lnTo>
                    <a:pt x="1536" y="65"/>
                  </a:lnTo>
                  <a:lnTo>
                    <a:pt x="1476" y="43"/>
                  </a:lnTo>
                  <a:lnTo>
                    <a:pt x="1422" y="27"/>
                  </a:lnTo>
                  <a:lnTo>
                    <a:pt x="1384" y="10"/>
                  </a:lnTo>
                  <a:lnTo>
                    <a:pt x="1357" y="5"/>
                  </a:lnTo>
                  <a:lnTo>
                    <a:pt x="1346" y="0"/>
                  </a:lnTo>
                  <a:lnTo>
                    <a:pt x="1498" y="54"/>
                  </a:lnTo>
                  <a:lnTo>
                    <a:pt x="1655" y="119"/>
                  </a:lnTo>
                  <a:lnTo>
                    <a:pt x="1807" y="185"/>
                  </a:lnTo>
                  <a:lnTo>
                    <a:pt x="1948" y="255"/>
                  </a:lnTo>
                  <a:lnTo>
                    <a:pt x="2013" y="288"/>
                  </a:lnTo>
                  <a:lnTo>
                    <a:pt x="2068" y="326"/>
                  </a:lnTo>
                  <a:lnTo>
                    <a:pt x="2122" y="364"/>
                  </a:lnTo>
                  <a:lnTo>
                    <a:pt x="2171" y="402"/>
                  </a:lnTo>
                  <a:lnTo>
                    <a:pt x="2209" y="440"/>
                  </a:lnTo>
                  <a:lnTo>
                    <a:pt x="2236" y="478"/>
                  </a:lnTo>
                  <a:lnTo>
                    <a:pt x="2252" y="522"/>
                  </a:lnTo>
                  <a:lnTo>
                    <a:pt x="2263" y="560"/>
                  </a:lnTo>
                  <a:lnTo>
                    <a:pt x="2258" y="598"/>
                  </a:lnTo>
                  <a:lnTo>
                    <a:pt x="2241" y="636"/>
                  </a:lnTo>
                  <a:lnTo>
                    <a:pt x="2214" y="669"/>
                  </a:lnTo>
                  <a:lnTo>
                    <a:pt x="2171" y="702"/>
                  </a:lnTo>
                  <a:lnTo>
                    <a:pt x="2122" y="729"/>
                  </a:lnTo>
                  <a:lnTo>
                    <a:pt x="2062" y="756"/>
                  </a:lnTo>
                  <a:lnTo>
                    <a:pt x="1997" y="778"/>
                  </a:lnTo>
                  <a:lnTo>
                    <a:pt x="1921" y="800"/>
                  </a:lnTo>
                  <a:lnTo>
                    <a:pt x="1834" y="821"/>
                  </a:lnTo>
                  <a:lnTo>
                    <a:pt x="1748" y="843"/>
                  </a:lnTo>
                  <a:lnTo>
                    <a:pt x="1552" y="876"/>
                  </a:lnTo>
                  <a:lnTo>
                    <a:pt x="1351" y="908"/>
                  </a:lnTo>
                  <a:lnTo>
                    <a:pt x="1134" y="941"/>
                  </a:lnTo>
                  <a:lnTo>
                    <a:pt x="923" y="968"/>
                  </a:lnTo>
                  <a:lnTo>
                    <a:pt x="716" y="995"/>
                  </a:lnTo>
                  <a:lnTo>
                    <a:pt x="521" y="1028"/>
                  </a:lnTo>
                  <a:lnTo>
                    <a:pt x="434" y="1044"/>
                  </a:lnTo>
                  <a:lnTo>
                    <a:pt x="353" y="1066"/>
                  </a:lnTo>
                  <a:lnTo>
                    <a:pt x="277" y="1082"/>
                  </a:lnTo>
                  <a:lnTo>
                    <a:pt x="206" y="1104"/>
                  </a:lnTo>
                  <a:lnTo>
                    <a:pt x="147" y="1126"/>
                  </a:lnTo>
                  <a:lnTo>
                    <a:pt x="92" y="1148"/>
                  </a:lnTo>
                  <a:lnTo>
                    <a:pt x="54" y="1175"/>
                  </a:lnTo>
                  <a:lnTo>
                    <a:pt x="22" y="1202"/>
                  </a:lnTo>
                  <a:lnTo>
                    <a:pt x="6" y="1229"/>
                  </a:lnTo>
                  <a:lnTo>
                    <a:pt x="0" y="1262"/>
                  </a:lnTo>
                  <a:lnTo>
                    <a:pt x="11" y="1295"/>
                  </a:lnTo>
                  <a:lnTo>
                    <a:pt x="27" y="1327"/>
                  </a:lnTo>
                  <a:lnTo>
                    <a:pt x="54" y="1355"/>
                  </a:lnTo>
                  <a:lnTo>
                    <a:pt x="98" y="1382"/>
                  </a:lnTo>
                  <a:lnTo>
                    <a:pt x="141" y="1404"/>
                  </a:lnTo>
                  <a:lnTo>
                    <a:pt x="196" y="1425"/>
                  </a:lnTo>
                  <a:lnTo>
                    <a:pt x="261" y="1447"/>
                  </a:lnTo>
                  <a:lnTo>
                    <a:pt x="326" y="1469"/>
                  </a:lnTo>
                  <a:lnTo>
                    <a:pt x="266" y="1442"/>
                  </a:lnTo>
                  <a:lnTo>
                    <a:pt x="217" y="1414"/>
                  </a:lnTo>
                  <a:lnTo>
                    <a:pt x="174" y="1387"/>
                  </a:lnTo>
                  <a:lnTo>
                    <a:pt x="147" y="1360"/>
                  </a:lnTo>
                  <a:lnTo>
                    <a:pt x="125" y="1333"/>
                  </a:lnTo>
                  <a:lnTo>
                    <a:pt x="120" y="1306"/>
                  </a:lnTo>
                  <a:lnTo>
                    <a:pt x="125" y="1278"/>
                  </a:lnTo>
                  <a:lnTo>
                    <a:pt x="141" y="1257"/>
                  </a:lnTo>
                  <a:lnTo>
                    <a:pt x="174" y="1229"/>
                  </a:lnTo>
                  <a:lnTo>
                    <a:pt x="212" y="1208"/>
                  </a:lnTo>
                  <a:lnTo>
                    <a:pt x="272" y="1186"/>
                  </a:lnTo>
                  <a:lnTo>
                    <a:pt x="342" y="1164"/>
                  </a:lnTo>
                  <a:lnTo>
                    <a:pt x="423" y="1142"/>
                  </a:lnTo>
                  <a:lnTo>
                    <a:pt x="527" y="1121"/>
                  </a:lnTo>
                  <a:lnTo>
                    <a:pt x="641" y="1104"/>
                  </a:lnTo>
                  <a:lnTo>
                    <a:pt x="771" y="1088"/>
                  </a:lnTo>
                  <a:lnTo>
                    <a:pt x="771" y="1088"/>
                  </a:lnTo>
                  <a:close/>
                </a:path>
              </a:pathLst>
            </a:custGeom>
            <a:gradFill rotWithShape="0">
              <a:gsLst>
                <a:gs pos="0">
                  <a:schemeClr val="bg1">
                    <a:gamma/>
                    <a:shade val="84706"/>
                    <a:invGamma/>
                  </a:schemeClr>
                </a:gs>
                <a:gs pos="100000">
                  <a:schemeClr val="bg1"/>
                </a:gs>
              </a:gsLst>
              <a:lin ang="2700000" scaled="1"/>
            </a:gradFill>
            <a:ln>
              <a:noFill/>
            </a:ln>
            <a:extLst/>
          </p:spPr>
          <p:txBody>
            <a:bodyPr/>
            <a:lstStyle/>
            <a:p>
              <a:pPr>
                <a:defRPr/>
              </a:pPr>
              <a:endParaRPr lang="hu-HU">
                <a:solidFill>
                  <a:prstClr val="white"/>
                </a:solidFill>
              </a:endParaRPr>
            </a:p>
          </p:txBody>
        </p:sp>
        <p:sp>
          <p:nvSpPr>
            <p:cNvPr id="1034" name="Freeform 12"/>
            <p:cNvSpPr>
              <a:spLocks/>
            </p:cNvSpPr>
            <p:nvPr/>
          </p:nvSpPr>
          <p:spPr bwMode="hidden">
            <a:xfrm>
              <a:off x="0" y="0"/>
              <a:ext cx="5758" cy="1776"/>
            </a:xfrm>
            <a:custGeom>
              <a:avLst/>
              <a:gdLst>
                <a:gd name="T0" fmla="*/ 0 w 5740"/>
                <a:gd name="T1" fmla="*/ 0 h 1906"/>
                <a:gd name="T2" fmla="*/ 0 w 5740"/>
                <a:gd name="T3" fmla="*/ 1655 h 1906"/>
                <a:gd name="T4" fmla="*/ 5776 w 5740"/>
                <a:gd name="T5" fmla="*/ 1655 h 1906"/>
                <a:gd name="T6" fmla="*/ 5776 w 5740"/>
                <a:gd name="T7" fmla="*/ 0 h 1906"/>
                <a:gd name="T8" fmla="*/ 0 w 5740"/>
                <a:gd name="T9" fmla="*/ 0 h 1906"/>
                <a:gd name="T10" fmla="*/ 0 w 5740"/>
                <a:gd name="T11" fmla="*/ 0 h 1906"/>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5740" h="1906">
                  <a:moveTo>
                    <a:pt x="0" y="0"/>
                  </a:moveTo>
                  <a:lnTo>
                    <a:pt x="0" y="1906"/>
                  </a:lnTo>
                  <a:lnTo>
                    <a:pt x="5740" y="1906"/>
                  </a:lnTo>
                  <a:lnTo>
                    <a:pt x="5740" y="0"/>
                  </a:lnTo>
                  <a:lnTo>
                    <a:pt x="0" y="0"/>
                  </a:lnTo>
                  <a:close/>
                </a:path>
              </a:pathLst>
            </a:custGeom>
            <a:gradFill rotWithShape="0">
              <a:gsLst>
                <a:gs pos="0">
                  <a:schemeClr val="bg2"/>
                </a:gs>
                <a:gs pos="100000">
                  <a:schemeClr val="bg1"/>
                </a:gs>
              </a:gsLst>
              <a:lin ang="5400000" scaled="1"/>
            </a:gradFill>
            <a:ln>
              <a:noFill/>
            </a:ln>
            <a:extLst/>
          </p:spPr>
          <p:txBody>
            <a:bodyPr/>
            <a:lstStyle/>
            <a:p>
              <a:pPr>
                <a:defRPr/>
              </a:pPr>
              <a:endParaRPr lang="hu-HU">
                <a:solidFill>
                  <a:prstClr val="white"/>
                </a:solidFill>
              </a:endParaRPr>
            </a:p>
          </p:txBody>
        </p:sp>
      </p:grpSp>
      <p:sp>
        <p:nvSpPr>
          <p:cNvPr id="10253" name="Rectangle 13"/>
          <p:cNvSpPr>
            <a:spLocks noGrp="1" noRot="1" noChangeArrowheads="1"/>
          </p:cNvSpPr>
          <p:nvPr>
            <p:ph type="title"/>
          </p:nvPr>
        </p:nvSpPr>
        <p:spPr bwMode="auto">
          <a:xfrm>
            <a:off x="457200" y="274638"/>
            <a:ext cx="8229600" cy="1143000"/>
          </a:xfrm>
          <a:prstGeom prst="rect">
            <a:avLst/>
          </a:prstGeom>
          <a:noFill/>
          <a:ln>
            <a:noFill/>
          </a:ln>
          <a:effectLst/>
          <a:extLst/>
        </p:spPr>
        <p:txBody>
          <a:bodyPr vert="horz" wrap="square" lIns="91440" tIns="45720" rIns="91440" bIns="45720" numCol="1" anchor="ctr" anchorCtr="0" compatLnSpc="1">
            <a:prstTxWarp prst="textNoShape">
              <a:avLst/>
            </a:prstTxWarp>
          </a:bodyPr>
          <a:lstStyle/>
          <a:p>
            <a:pPr lvl="0"/>
            <a:r>
              <a:rPr lang="hu-HU" smtClean="0"/>
              <a:t>Mintacím szerkesztése</a:t>
            </a:r>
          </a:p>
        </p:txBody>
      </p:sp>
      <p:sp>
        <p:nvSpPr>
          <p:cNvPr id="10254" name="Rectangle 14"/>
          <p:cNvSpPr>
            <a:spLocks noGrp="1" noChangeArrowheads="1"/>
          </p:cNvSpPr>
          <p:nvPr>
            <p:ph type="ftr" sz="quarter" idx="3"/>
          </p:nvPr>
        </p:nvSpPr>
        <p:spPr bwMode="auto">
          <a:xfrm>
            <a:off x="3124200" y="6248400"/>
            <a:ext cx="2895600" cy="476250"/>
          </a:xfrm>
          <a:prstGeom prst="rect">
            <a:avLst/>
          </a:prstGeom>
          <a:noFill/>
          <a:ln>
            <a:noFill/>
          </a:ln>
          <a:effectLst/>
          <a:extLst/>
        </p:spPr>
        <p:txBody>
          <a:bodyPr vert="horz" wrap="square" lIns="91440" tIns="45720" rIns="91440" bIns="45720" numCol="1" anchor="b" anchorCtr="0" compatLnSpc="1">
            <a:prstTxWarp prst="textNoShape">
              <a:avLst/>
            </a:prstTxWarp>
          </a:bodyPr>
          <a:lstStyle>
            <a:lvl1pPr algn="ctr">
              <a:defRPr sz="1200">
                <a:solidFill>
                  <a:prstClr val="white"/>
                </a:solidFill>
                <a:latin typeface="Arial" charset="0"/>
              </a:defRPr>
            </a:lvl1pPr>
          </a:lstStyle>
          <a:p>
            <a:pPr>
              <a:defRPr/>
            </a:pPr>
            <a:endParaRPr lang="hu-HU"/>
          </a:p>
        </p:txBody>
      </p:sp>
      <p:sp>
        <p:nvSpPr>
          <p:cNvPr id="10255" name="Rectangle 15"/>
          <p:cNvSpPr>
            <a:spLocks noGrp="1" noChangeArrowheads="1"/>
          </p:cNvSpPr>
          <p:nvPr>
            <p:ph type="body" idx="1"/>
          </p:nvPr>
        </p:nvSpPr>
        <p:spPr bwMode="auto">
          <a:xfrm>
            <a:off x="457200" y="1600200"/>
            <a:ext cx="8229600" cy="4525963"/>
          </a:xfrm>
          <a:prstGeom prst="rect">
            <a:avLst/>
          </a:prstGeom>
          <a:noFill/>
          <a:ln>
            <a:noFill/>
          </a:ln>
          <a:effectLst/>
          <a:extLst/>
        </p:spPr>
        <p:txBody>
          <a:bodyPr vert="horz" wrap="square" lIns="91440" tIns="45720" rIns="91440" bIns="45720" numCol="1" anchor="t" anchorCtr="0" compatLnSpc="1">
            <a:prstTxWarp prst="textNoShape">
              <a:avLst/>
            </a:prstTxWarp>
          </a:body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p>
        </p:txBody>
      </p:sp>
    </p:spTree>
  </p:cSld>
  <p:clrMap bg1="dk2" tx1="lt1" bg2="dk1" tx2="lt2" accent1="accent1" accent2="accent2" accent3="accent3" accent4="accent4" accent5="accent5" accent6="accent6" hlink="hlink" folHlink="folHlink"/>
  <p:sldLayoutIdLst>
    <p:sldLayoutId id="2147483707" r:id="rId1"/>
    <p:sldLayoutId id="2147483701" r:id="rId2"/>
    <p:sldLayoutId id="2147483700" r:id="rId3"/>
    <p:sldLayoutId id="2147483699" r:id="rId4"/>
    <p:sldLayoutId id="2147483698" r:id="rId5"/>
    <p:sldLayoutId id="2147483697" r:id="rId6"/>
    <p:sldLayoutId id="2147483696" r:id="rId7"/>
    <p:sldLayoutId id="2147483695" r:id="rId8"/>
    <p:sldLayoutId id="2147483694" r:id="rId9"/>
    <p:sldLayoutId id="2147483693" r:id="rId10"/>
    <p:sldLayoutId id="2147483692" r:id="rId11"/>
  </p:sldLayoutIdLst>
  <p:timing>
    <p:tnLst>
      <p:par>
        <p:cTn id="1" dur="indefinite" restart="never" nodeType="tmRoot"/>
      </p:par>
    </p:tnLst>
  </p:timing>
  <p:txStyles>
    <p:titleStyle>
      <a:lvl1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2pPr>
      <a:lvl3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3pPr>
      <a:lvl4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4pPr>
      <a:lvl5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5pPr>
      <a:lvl6pPr marL="4572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6pPr>
      <a:lvl7pPr marL="9144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7pPr>
      <a:lvl8pPr marL="13716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8pPr>
      <a:lvl9pPr marL="18288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9pPr>
    </p:titleStyle>
    <p:bodyStyle>
      <a:lvl1pPr marL="342900" indent="-342900" algn="l" rtl="0" eaLnBrk="0" fontAlgn="base" hangingPunct="0">
        <a:spcBef>
          <a:spcPct val="20000"/>
        </a:spcBef>
        <a:spcAft>
          <a:spcPct val="0"/>
        </a:spcAft>
        <a:buClr>
          <a:schemeClr val="hlink"/>
        </a:buClr>
        <a:buSzPct val="70000"/>
        <a:buFont typeface="Wingdings" pitchFamily="2" charset="2"/>
        <a:buChar char="n"/>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chemeClr val="accent2"/>
        </a:buClr>
        <a:buSzPct val="70000"/>
        <a:buFont typeface="Wingdings" pitchFamily="2" charset="2"/>
        <a:buChar char="n"/>
        <a:defRPr sz="28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chemeClr val="tx2"/>
        </a:buClr>
        <a:buSzPct val="70000"/>
        <a:buFont typeface="Wingdings" pitchFamily="2" charset="2"/>
        <a:buChar char="n"/>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Clr>
          <a:schemeClr val="accent2"/>
        </a:buClr>
        <a:buSzPct val="70000"/>
        <a:buFont typeface="Wingdings" pitchFamily="2" charset="2"/>
        <a:buChar char="n"/>
        <a:defRPr sz="2000">
          <a:solidFill>
            <a:schemeClr val="tx1"/>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9pPr>
    </p:bodyStyle>
    <p:otherStyle>
      <a:defPPr>
        <a:defRPr lang="hu-H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3" Type="http://schemas.openxmlformats.org/officeDocument/2006/relationships/oleObject" Target="../embeddings/oleObject24.bin"/><Relationship Id="rId2" Type="http://schemas.openxmlformats.org/officeDocument/2006/relationships/slideLayout" Target="../slideLayouts/slideLayout6.xml"/><Relationship Id="rId1" Type="http://schemas.openxmlformats.org/officeDocument/2006/relationships/vmlDrawing" Target="../drawings/vmlDrawing4.vml"/><Relationship Id="rId4" Type="http://schemas.openxmlformats.org/officeDocument/2006/relationships/image" Target="../media/image17.png"/></Relationships>
</file>

<file path=ppt/slides/_rels/slide11.xml.rels><?xml version="1.0" encoding="UTF-8" standalone="yes"?>
<Relationships xmlns="http://schemas.openxmlformats.org/package/2006/relationships"><Relationship Id="rId8" Type="http://schemas.openxmlformats.org/officeDocument/2006/relationships/image" Target="../media/image20.wmf"/><Relationship Id="rId13" Type="http://schemas.openxmlformats.org/officeDocument/2006/relationships/oleObject" Target="../embeddings/oleObject31.bin"/><Relationship Id="rId3" Type="http://schemas.openxmlformats.org/officeDocument/2006/relationships/oleObject" Target="../embeddings/oleObject25.bin"/><Relationship Id="rId7" Type="http://schemas.openxmlformats.org/officeDocument/2006/relationships/oleObject" Target="../embeddings/oleObject27.bin"/><Relationship Id="rId12" Type="http://schemas.openxmlformats.org/officeDocument/2006/relationships/oleObject" Target="../embeddings/oleObject30.bin"/><Relationship Id="rId2" Type="http://schemas.openxmlformats.org/officeDocument/2006/relationships/slideLayout" Target="../slideLayouts/slideLayout16.xml"/><Relationship Id="rId1" Type="http://schemas.openxmlformats.org/officeDocument/2006/relationships/vmlDrawing" Target="../drawings/vmlDrawing5.vml"/><Relationship Id="rId6" Type="http://schemas.openxmlformats.org/officeDocument/2006/relationships/image" Target="../media/image19.wmf"/><Relationship Id="rId11" Type="http://schemas.openxmlformats.org/officeDocument/2006/relationships/oleObject" Target="../embeddings/oleObject29.bin"/><Relationship Id="rId5" Type="http://schemas.openxmlformats.org/officeDocument/2006/relationships/oleObject" Target="../embeddings/oleObject26.bin"/><Relationship Id="rId15" Type="http://schemas.openxmlformats.org/officeDocument/2006/relationships/oleObject" Target="../embeddings/oleObject33.bin"/><Relationship Id="rId10" Type="http://schemas.openxmlformats.org/officeDocument/2006/relationships/image" Target="../media/image21.wmf"/><Relationship Id="rId4" Type="http://schemas.openxmlformats.org/officeDocument/2006/relationships/image" Target="../media/image18.wmf"/><Relationship Id="rId9" Type="http://schemas.openxmlformats.org/officeDocument/2006/relationships/oleObject" Target="../embeddings/oleObject28.bin"/><Relationship Id="rId14" Type="http://schemas.openxmlformats.org/officeDocument/2006/relationships/oleObject" Target="../embeddings/oleObject32.bin"/></Relationships>
</file>

<file path=ppt/slides/_rels/slide12.xml.rels><?xml version="1.0" encoding="UTF-8" standalone="yes"?>
<Relationships xmlns="http://schemas.openxmlformats.org/package/2006/relationships"><Relationship Id="rId8" Type="http://schemas.openxmlformats.org/officeDocument/2006/relationships/image" Target="../media/image24.wmf"/><Relationship Id="rId13" Type="http://schemas.openxmlformats.org/officeDocument/2006/relationships/oleObject" Target="../embeddings/oleObject39.bin"/><Relationship Id="rId18" Type="http://schemas.openxmlformats.org/officeDocument/2006/relationships/oleObject" Target="../embeddings/oleObject42.bin"/><Relationship Id="rId3" Type="http://schemas.openxmlformats.org/officeDocument/2006/relationships/oleObject" Target="../embeddings/oleObject34.bin"/><Relationship Id="rId7" Type="http://schemas.openxmlformats.org/officeDocument/2006/relationships/oleObject" Target="../embeddings/oleObject36.bin"/><Relationship Id="rId12" Type="http://schemas.openxmlformats.org/officeDocument/2006/relationships/image" Target="../media/image21.wmf"/><Relationship Id="rId17" Type="http://schemas.openxmlformats.org/officeDocument/2006/relationships/oleObject" Target="../embeddings/oleObject41.bin"/><Relationship Id="rId2" Type="http://schemas.openxmlformats.org/officeDocument/2006/relationships/slideLayout" Target="../slideLayouts/slideLayout16.xml"/><Relationship Id="rId16" Type="http://schemas.openxmlformats.org/officeDocument/2006/relationships/image" Target="../media/image27.wmf"/><Relationship Id="rId1" Type="http://schemas.openxmlformats.org/officeDocument/2006/relationships/vmlDrawing" Target="../drawings/vmlDrawing6.vml"/><Relationship Id="rId6" Type="http://schemas.openxmlformats.org/officeDocument/2006/relationships/image" Target="../media/image23.wmf"/><Relationship Id="rId11" Type="http://schemas.openxmlformats.org/officeDocument/2006/relationships/oleObject" Target="../embeddings/oleObject38.bin"/><Relationship Id="rId5" Type="http://schemas.openxmlformats.org/officeDocument/2006/relationships/oleObject" Target="../embeddings/oleObject35.bin"/><Relationship Id="rId15" Type="http://schemas.openxmlformats.org/officeDocument/2006/relationships/oleObject" Target="../embeddings/oleObject40.bin"/><Relationship Id="rId10" Type="http://schemas.openxmlformats.org/officeDocument/2006/relationships/image" Target="../media/image25.wmf"/><Relationship Id="rId4" Type="http://schemas.openxmlformats.org/officeDocument/2006/relationships/image" Target="../media/image22.wmf"/><Relationship Id="rId9" Type="http://schemas.openxmlformats.org/officeDocument/2006/relationships/oleObject" Target="../embeddings/oleObject37.bin"/><Relationship Id="rId14" Type="http://schemas.openxmlformats.org/officeDocument/2006/relationships/image" Target="../media/image26.wmf"/></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4.xml.rels><?xml version="1.0" encoding="UTF-8" standalone="yes"?>
<Relationships xmlns="http://schemas.openxmlformats.org/package/2006/relationships"><Relationship Id="rId8" Type="http://schemas.openxmlformats.org/officeDocument/2006/relationships/image" Target="../media/image29.wmf"/><Relationship Id="rId13" Type="http://schemas.openxmlformats.org/officeDocument/2006/relationships/oleObject" Target="../embeddings/oleObject48.bin"/><Relationship Id="rId18" Type="http://schemas.openxmlformats.org/officeDocument/2006/relationships/image" Target="../media/image34.wmf"/><Relationship Id="rId3" Type="http://schemas.openxmlformats.org/officeDocument/2006/relationships/oleObject" Target="../embeddings/oleObject43.bin"/><Relationship Id="rId21" Type="http://schemas.openxmlformats.org/officeDocument/2006/relationships/image" Target="../media/image35.wmf"/><Relationship Id="rId7" Type="http://schemas.openxmlformats.org/officeDocument/2006/relationships/oleObject" Target="../embeddings/oleObject45.bin"/><Relationship Id="rId12" Type="http://schemas.openxmlformats.org/officeDocument/2006/relationships/image" Target="../media/image31.wmf"/><Relationship Id="rId17" Type="http://schemas.openxmlformats.org/officeDocument/2006/relationships/oleObject" Target="../embeddings/oleObject50.bin"/><Relationship Id="rId2" Type="http://schemas.openxmlformats.org/officeDocument/2006/relationships/slideLayout" Target="../slideLayouts/slideLayout17.xml"/><Relationship Id="rId16" Type="http://schemas.openxmlformats.org/officeDocument/2006/relationships/image" Target="../media/image33.wmf"/><Relationship Id="rId20" Type="http://schemas.openxmlformats.org/officeDocument/2006/relationships/oleObject" Target="../embeddings/oleObject52.bin"/><Relationship Id="rId1" Type="http://schemas.openxmlformats.org/officeDocument/2006/relationships/vmlDrawing" Target="../drawings/vmlDrawing7.vml"/><Relationship Id="rId6" Type="http://schemas.openxmlformats.org/officeDocument/2006/relationships/image" Target="../media/image28.wmf"/><Relationship Id="rId11" Type="http://schemas.openxmlformats.org/officeDocument/2006/relationships/oleObject" Target="../embeddings/oleObject47.bin"/><Relationship Id="rId24" Type="http://schemas.openxmlformats.org/officeDocument/2006/relationships/oleObject" Target="../embeddings/oleObject55.bin"/><Relationship Id="rId5" Type="http://schemas.openxmlformats.org/officeDocument/2006/relationships/oleObject" Target="../embeddings/oleObject44.bin"/><Relationship Id="rId15" Type="http://schemas.openxmlformats.org/officeDocument/2006/relationships/oleObject" Target="../embeddings/oleObject49.bin"/><Relationship Id="rId23" Type="http://schemas.openxmlformats.org/officeDocument/2006/relationships/oleObject" Target="../embeddings/oleObject54.bin"/><Relationship Id="rId10" Type="http://schemas.openxmlformats.org/officeDocument/2006/relationships/image" Target="../media/image30.wmf"/><Relationship Id="rId19" Type="http://schemas.openxmlformats.org/officeDocument/2006/relationships/oleObject" Target="../embeddings/oleObject51.bin"/><Relationship Id="rId4" Type="http://schemas.openxmlformats.org/officeDocument/2006/relationships/image" Target="../media/image23.wmf"/><Relationship Id="rId9" Type="http://schemas.openxmlformats.org/officeDocument/2006/relationships/oleObject" Target="../embeddings/oleObject46.bin"/><Relationship Id="rId14" Type="http://schemas.openxmlformats.org/officeDocument/2006/relationships/image" Target="../media/image32.wmf"/><Relationship Id="rId22" Type="http://schemas.openxmlformats.org/officeDocument/2006/relationships/oleObject" Target="../embeddings/oleObject53.bin"/></Relationships>
</file>

<file path=ppt/slides/_rels/slide15.xml.rels><?xml version="1.0" encoding="UTF-8" standalone="yes"?>
<Relationships xmlns="http://schemas.openxmlformats.org/package/2006/relationships"><Relationship Id="rId8" Type="http://schemas.openxmlformats.org/officeDocument/2006/relationships/image" Target="../media/image38.wmf"/><Relationship Id="rId3" Type="http://schemas.openxmlformats.org/officeDocument/2006/relationships/oleObject" Target="../embeddings/oleObject56.bin"/><Relationship Id="rId7" Type="http://schemas.openxmlformats.org/officeDocument/2006/relationships/oleObject" Target="../embeddings/oleObject58.bin"/><Relationship Id="rId12" Type="http://schemas.openxmlformats.org/officeDocument/2006/relationships/image" Target="../media/image40.wmf"/><Relationship Id="rId2" Type="http://schemas.openxmlformats.org/officeDocument/2006/relationships/slideLayout" Target="../slideLayouts/slideLayout17.xml"/><Relationship Id="rId1" Type="http://schemas.openxmlformats.org/officeDocument/2006/relationships/vmlDrawing" Target="../drawings/vmlDrawing8.vml"/><Relationship Id="rId6" Type="http://schemas.openxmlformats.org/officeDocument/2006/relationships/image" Target="../media/image37.wmf"/><Relationship Id="rId11" Type="http://schemas.openxmlformats.org/officeDocument/2006/relationships/oleObject" Target="../embeddings/oleObject60.bin"/><Relationship Id="rId5" Type="http://schemas.openxmlformats.org/officeDocument/2006/relationships/oleObject" Target="../embeddings/oleObject57.bin"/><Relationship Id="rId10" Type="http://schemas.openxmlformats.org/officeDocument/2006/relationships/image" Target="../media/image39.wmf"/><Relationship Id="rId4" Type="http://schemas.openxmlformats.org/officeDocument/2006/relationships/image" Target="../media/image36.wmf"/><Relationship Id="rId9" Type="http://schemas.openxmlformats.org/officeDocument/2006/relationships/oleObject" Target="../embeddings/oleObject59.bin"/></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7.xml.rels><?xml version="1.0" encoding="UTF-8" standalone="yes"?>
<Relationships xmlns="http://schemas.openxmlformats.org/package/2006/relationships"><Relationship Id="rId8" Type="http://schemas.openxmlformats.org/officeDocument/2006/relationships/image" Target="../media/image41.wmf"/><Relationship Id="rId13" Type="http://schemas.openxmlformats.org/officeDocument/2006/relationships/oleObject" Target="../embeddings/oleObject66.bin"/><Relationship Id="rId18" Type="http://schemas.openxmlformats.org/officeDocument/2006/relationships/oleObject" Target="../embeddings/oleObject69.bin"/><Relationship Id="rId3" Type="http://schemas.openxmlformats.org/officeDocument/2006/relationships/oleObject" Target="../embeddings/oleObject61.bin"/><Relationship Id="rId21" Type="http://schemas.openxmlformats.org/officeDocument/2006/relationships/oleObject" Target="../embeddings/oleObject71.bin"/><Relationship Id="rId7" Type="http://schemas.openxmlformats.org/officeDocument/2006/relationships/oleObject" Target="../embeddings/oleObject63.bin"/><Relationship Id="rId12" Type="http://schemas.openxmlformats.org/officeDocument/2006/relationships/image" Target="../media/image33.wmf"/><Relationship Id="rId17" Type="http://schemas.openxmlformats.org/officeDocument/2006/relationships/oleObject" Target="../embeddings/oleObject68.bin"/><Relationship Id="rId2" Type="http://schemas.openxmlformats.org/officeDocument/2006/relationships/slideLayout" Target="../slideLayouts/slideLayout16.xml"/><Relationship Id="rId16" Type="http://schemas.openxmlformats.org/officeDocument/2006/relationships/image" Target="../media/image34.wmf"/><Relationship Id="rId20" Type="http://schemas.openxmlformats.org/officeDocument/2006/relationships/image" Target="../media/image43.wmf"/><Relationship Id="rId1" Type="http://schemas.openxmlformats.org/officeDocument/2006/relationships/vmlDrawing" Target="../drawings/vmlDrawing9.vml"/><Relationship Id="rId6" Type="http://schemas.openxmlformats.org/officeDocument/2006/relationships/image" Target="../media/image30.wmf"/><Relationship Id="rId11" Type="http://schemas.openxmlformats.org/officeDocument/2006/relationships/oleObject" Target="../embeddings/oleObject65.bin"/><Relationship Id="rId5" Type="http://schemas.openxmlformats.org/officeDocument/2006/relationships/oleObject" Target="../embeddings/oleObject62.bin"/><Relationship Id="rId15" Type="http://schemas.openxmlformats.org/officeDocument/2006/relationships/oleObject" Target="../embeddings/oleObject67.bin"/><Relationship Id="rId10" Type="http://schemas.openxmlformats.org/officeDocument/2006/relationships/image" Target="../media/image42.wmf"/><Relationship Id="rId19" Type="http://schemas.openxmlformats.org/officeDocument/2006/relationships/oleObject" Target="../embeddings/oleObject70.bin"/><Relationship Id="rId4" Type="http://schemas.openxmlformats.org/officeDocument/2006/relationships/image" Target="../media/image29.wmf"/><Relationship Id="rId9" Type="http://schemas.openxmlformats.org/officeDocument/2006/relationships/oleObject" Target="../embeddings/oleObject64.bin"/><Relationship Id="rId14" Type="http://schemas.openxmlformats.org/officeDocument/2006/relationships/image" Target="../media/image35.wmf"/><Relationship Id="rId22" Type="http://schemas.openxmlformats.org/officeDocument/2006/relationships/oleObject" Target="../embeddings/oleObject72.bin"/></Relationships>
</file>

<file path=ppt/slides/_rels/slide18.xml.rels><?xml version="1.0" encoding="UTF-8" standalone="yes"?>
<Relationships xmlns="http://schemas.openxmlformats.org/package/2006/relationships"><Relationship Id="rId8" Type="http://schemas.openxmlformats.org/officeDocument/2006/relationships/image" Target="../media/image47.png"/><Relationship Id="rId3" Type="http://schemas.openxmlformats.org/officeDocument/2006/relationships/oleObject" Target="../embeddings/oleObject73.bin"/><Relationship Id="rId7" Type="http://schemas.openxmlformats.org/officeDocument/2006/relationships/image" Target="../media/image46.png"/><Relationship Id="rId2" Type="http://schemas.openxmlformats.org/officeDocument/2006/relationships/slideLayout" Target="../slideLayouts/slideLayout4.xml"/><Relationship Id="rId1" Type="http://schemas.openxmlformats.org/officeDocument/2006/relationships/vmlDrawing" Target="../drawings/vmlDrawing10.vml"/><Relationship Id="rId6" Type="http://schemas.openxmlformats.org/officeDocument/2006/relationships/image" Target="../media/image45.wmf"/><Relationship Id="rId5" Type="http://schemas.openxmlformats.org/officeDocument/2006/relationships/oleObject" Target="../embeddings/oleObject74.bin"/><Relationship Id="rId4" Type="http://schemas.openxmlformats.org/officeDocument/2006/relationships/image" Target="../media/image44.wmf"/></Relationships>
</file>

<file path=ppt/slides/_rels/slide19.xml.rels><?xml version="1.0" encoding="UTF-8" standalone="yes"?>
<Relationships xmlns="http://schemas.openxmlformats.org/package/2006/relationships"><Relationship Id="rId3" Type="http://schemas.openxmlformats.org/officeDocument/2006/relationships/oleObject" Target="../embeddings/oleObject75.bin"/><Relationship Id="rId2" Type="http://schemas.openxmlformats.org/officeDocument/2006/relationships/slideLayout" Target="../slideLayouts/slideLayout4.xml"/><Relationship Id="rId1" Type="http://schemas.openxmlformats.org/officeDocument/2006/relationships/vmlDrawing" Target="../drawings/vmlDrawing11.vml"/><Relationship Id="rId6" Type="http://schemas.openxmlformats.org/officeDocument/2006/relationships/image" Target="../media/image49.wmf"/><Relationship Id="rId5" Type="http://schemas.openxmlformats.org/officeDocument/2006/relationships/oleObject" Target="../embeddings/oleObject76.bin"/><Relationship Id="rId4" Type="http://schemas.openxmlformats.org/officeDocument/2006/relationships/image" Target="../media/image48.wmf"/></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0.xml.rels><?xml version="1.0" encoding="UTF-8" standalone="yes"?>
<Relationships xmlns="http://schemas.openxmlformats.org/package/2006/relationships"><Relationship Id="rId3" Type="http://schemas.openxmlformats.org/officeDocument/2006/relationships/image" Target="../media/image51.png"/><Relationship Id="rId2" Type="http://schemas.openxmlformats.org/officeDocument/2006/relationships/image" Target="../media/image50.png"/><Relationship Id="rId1" Type="http://schemas.openxmlformats.org/officeDocument/2006/relationships/slideLayout" Target="../slideLayouts/slideLayout18.xml"/></Relationships>
</file>

<file path=ppt/slides/_rels/slide21.xml.rels><?xml version="1.0" encoding="UTF-8" standalone="yes"?>
<Relationships xmlns="http://schemas.openxmlformats.org/package/2006/relationships"><Relationship Id="rId3" Type="http://schemas.openxmlformats.org/officeDocument/2006/relationships/image" Target="../media/image53.png"/><Relationship Id="rId2" Type="http://schemas.openxmlformats.org/officeDocument/2006/relationships/slideLayout" Target="../slideLayouts/slideLayout18.xml"/><Relationship Id="rId1" Type="http://schemas.openxmlformats.org/officeDocument/2006/relationships/vmlDrawing" Target="../drawings/vmlDrawing12.vml"/><Relationship Id="rId6" Type="http://schemas.openxmlformats.org/officeDocument/2006/relationships/image" Target="../media/image52.wmf"/><Relationship Id="rId5" Type="http://schemas.openxmlformats.org/officeDocument/2006/relationships/oleObject" Target="../embeddings/oleObject77.bin"/><Relationship Id="rId4" Type="http://schemas.openxmlformats.org/officeDocument/2006/relationships/image" Target="../media/image54.png"/></Relationships>
</file>

<file path=ppt/slides/_rels/slide22.xml.rels><?xml version="1.0" encoding="UTF-8" standalone="yes"?>
<Relationships xmlns="http://schemas.openxmlformats.org/package/2006/relationships"><Relationship Id="rId3" Type="http://schemas.openxmlformats.org/officeDocument/2006/relationships/image" Target="../media/image56.png"/><Relationship Id="rId2" Type="http://schemas.openxmlformats.org/officeDocument/2006/relationships/image" Target="../media/image55.png"/><Relationship Id="rId1" Type="http://schemas.openxmlformats.org/officeDocument/2006/relationships/slideLayout" Target="../slideLayouts/slideLayout18.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0.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8" Type="http://schemas.openxmlformats.org/officeDocument/2006/relationships/oleObject" Target="../embeddings/oleObject3.bin"/><Relationship Id="rId13" Type="http://schemas.openxmlformats.org/officeDocument/2006/relationships/image" Target="../media/image6.wmf"/><Relationship Id="rId18" Type="http://schemas.openxmlformats.org/officeDocument/2006/relationships/oleObject" Target="../embeddings/oleObject8.bin"/><Relationship Id="rId3" Type="http://schemas.openxmlformats.org/officeDocument/2006/relationships/notesSlide" Target="../notesSlides/notesSlide1.xml"/><Relationship Id="rId21" Type="http://schemas.openxmlformats.org/officeDocument/2006/relationships/image" Target="../media/image10.wmf"/><Relationship Id="rId7" Type="http://schemas.openxmlformats.org/officeDocument/2006/relationships/image" Target="../media/image3.wmf"/><Relationship Id="rId12" Type="http://schemas.openxmlformats.org/officeDocument/2006/relationships/oleObject" Target="../embeddings/oleObject5.bin"/><Relationship Id="rId17" Type="http://schemas.openxmlformats.org/officeDocument/2006/relationships/image" Target="../media/image8.wmf"/><Relationship Id="rId2" Type="http://schemas.openxmlformats.org/officeDocument/2006/relationships/slideLayout" Target="../slideLayouts/slideLayout7.xml"/><Relationship Id="rId16" Type="http://schemas.openxmlformats.org/officeDocument/2006/relationships/oleObject" Target="../embeddings/oleObject7.bin"/><Relationship Id="rId20" Type="http://schemas.openxmlformats.org/officeDocument/2006/relationships/oleObject" Target="../embeddings/oleObject9.bin"/><Relationship Id="rId1" Type="http://schemas.openxmlformats.org/officeDocument/2006/relationships/vmlDrawing" Target="../drawings/vmlDrawing1.vml"/><Relationship Id="rId6" Type="http://schemas.openxmlformats.org/officeDocument/2006/relationships/oleObject" Target="../embeddings/oleObject2.bin"/><Relationship Id="rId11" Type="http://schemas.openxmlformats.org/officeDocument/2006/relationships/image" Target="../media/image5.wmf"/><Relationship Id="rId5" Type="http://schemas.openxmlformats.org/officeDocument/2006/relationships/image" Target="../media/image2.wmf"/><Relationship Id="rId15" Type="http://schemas.openxmlformats.org/officeDocument/2006/relationships/image" Target="../media/image7.wmf"/><Relationship Id="rId10" Type="http://schemas.openxmlformats.org/officeDocument/2006/relationships/oleObject" Target="../embeddings/oleObject4.bin"/><Relationship Id="rId19" Type="http://schemas.openxmlformats.org/officeDocument/2006/relationships/image" Target="../media/image9.wmf"/><Relationship Id="rId4" Type="http://schemas.openxmlformats.org/officeDocument/2006/relationships/oleObject" Target="../embeddings/oleObject1.bin"/><Relationship Id="rId9" Type="http://schemas.openxmlformats.org/officeDocument/2006/relationships/image" Target="../media/image4.wmf"/><Relationship Id="rId14" Type="http://schemas.openxmlformats.org/officeDocument/2006/relationships/oleObject" Target="../embeddings/oleObject6.bin"/></Relationships>
</file>

<file path=ppt/slides/_rels/slide7.xml.rels><?xml version="1.0" encoding="UTF-8" standalone="yes"?>
<Relationships xmlns="http://schemas.openxmlformats.org/package/2006/relationships"><Relationship Id="rId8" Type="http://schemas.openxmlformats.org/officeDocument/2006/relationships/oleObject" Target="../embeddings/oleObject12.bin"/><Relationship Id="rId13" Type="http://schemas.openxmlformats.org/officeDocument/2006/relationships/image" Target="../media/image15.wmf"/><Relationship Id="rId3" Type="http://schemas.openxmlformats.org/officeDocument/2006/relationships/notesSlide" Target="../notesSlides/notesSlide2.xml"/><Relationship Id="rId7" Type="http://schemas.openxmlformats.org/officeDocument/2006/relationships/image" Target="../media/image12.wmf"/><Relationship Id="rId12" Type="http://schemas.openxmlformats.org/officeDocument/2006/relationships/oleObject" Target="../embeddings/oleObject14.bin"/><Relationship Id="rId17" Type="http://schemas.openxmlformats.org/officeDocument/2006/relationships/image" Target="../media/image3.wmf"/><Relationship Id="rId2" Type="http://schemas.openxmlformats.org/officeDocument/2006/relationships/slideLayout" Target="../slideLayouts/slideLayout7.xml"/><Relationship Id="rId16" Type="http://schemas.openxmlformats.org/officeDocument/2006/relationships/oleObject" Target="../embeddings/oleObject16.bin"/><Relationship Id="rId1" Type="http://schemas.openxmlformats.org/officeDocument/2006/relationships/vmlDrawing" Target="../drawings/vmlDrawing2.vml"/><Relationship Id="rId6" Type="http://schemas.openxmlformats.org/officeDocument/2006/relationships/oleObject" Target="../embeddings/oleObject11.bin"/><Relationship Id="rId11" Type="http://schemas.openxmlformats.org/officeDocument/2006/relationships/image" Target="../media/image14.wmf"/><Relationship Id="rId5" Type="http://schemas.openxmlformats.org/officeDocument/2006/relationships/image" Target="../media/image11.wmf"/><Relationship Id="rId15" Type="http://schemas.openxmlformats.org/officeDocument/2006/relationships/image" Target="../media/image10.wmf"/><Relationship Id="rId10" Type="http://schemas.openxmlformats.org/officeDocument/2006/relationships/oleObject" Target="../embeddings/oleObject13.bin"/><Relationship Id="rId4" Type="http://schemas.openxmlformats.org/officeDocument/2006/relationships/oleObject" Target="../embeddings/oleObject10.bin"/><Relationship Id="rId9" Type="http://schemas.openxmlformats.org/officeDocument/2006/relationships/image" Target="../media/image13.wmf"/><Relationship Id="rId14" Type="http://schemas.openxmlformats.org/officeDocument/2006/relationships/oleObject" Target="../embeddings/oleObject15.bin"/></Relationships>
</file>

<file path=ppt/slides/_rels/slide8.xml.rels><?xml version="1.0" encoding="UTF-8" standalone="yes"?>
<Relationships xmlns="http://schemas.openxmlformats.org/package/2006/relationships"><Relationship Id="rId8" Type="http://schemas.openxmlformats.org/officeDocument/2006/relationships/oleObject" Target="../embeddings/oleObject19.bin"/><Relationship Id="rId13" Type="http://schemas.openxmlformats.org/officeDocument/2006/relationships/image" Target="../media/image15.wmf"/><Relationship Id="rId3" Type="http://schemas.openxmlformats.org/officeDocument/2006/relationships/notesSlide" Target="../notesSlides/notesSlide3.xml"/><Relationship Id="rId7" Type="http://schemas.openxmlformats.org/officeDocument/2006/relationships/image" Target="../media/image12.wmf"/><Relationship Id="rId12" Type="http://schemas.openxmlformats.org/officeDocument/2006/relationships/oleObject" Target="../embeddings/oleObject21.bin"/><Relationship Id="rId17" Type="http://schemas.openxmlformats.org/officeDocument/2006/relationships/image" Target="../media/image3.wmf"/><Relationship Id="rId2" Type="http://schemas.openxmlformats.org/officeDocument/2006/relationships/slideLayout" Target="../slideLayouts/slideLayout7.xml"/><Relationship Id="rId16" Type="http://schemas.openxmlformats.org/officeDocument/2006/relationships/oleObject" Target="../embeddings/oleObject23.bin"/><Relationship Id="rId1" Type="http://schemas.openxmlformats.org/officeDocument/2006/relationships/vmlDrawing" Target="../drawings/vmlDrawing3.vml"/><Relationship Id="rId6" Type="http://schemas.openxmlformats.org/officeDocument/2006/relationships/oleObject" Target="../embeddings/oleObject18.bin"/><Relationship Id="rId11" Type="http://schemas.openxmlformats.org/officeDocument/2006/relationships/image" Target="../media/image14.wmf"/><Relationship Id="rId5" Type="http://schemas.openxmlformats.org/officeDocument/2006/relationships/image" Target="../media/image11.wmf"/><Relationship Id="rId15" Type="http://schemas.openxmlformats.org/officeDocument/2006/relationships/image" Target="../media/image10.wmf"/><Relationship Id="rId10" Type="http://schemas.openxmlformats.org/officeDocument/2006/relationships/oleObject" Target="../embeddings/oleObject20.bin"/><Relationship Id="rId4" Type="http://schemas.openxmlformats.org/officeDocument/2006/relationships/oleObject" Target="../embeddings/oleObject17.bin"/><Relationship Id="rId9" Type="http://schemas.openxmlformats.org/officeDocument/2006/relationships/image" Target="../media/image16.wmf"/><Relationship Id="rId14" Type="http://schemas.openxmlformats.org/officeDocument/2006/relationships/oleObject" Target="../embeddings/oleObject22.bin"/></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Rectangle 2"/>
          <p:cNvSpPr>
            <a:spLocks noGrp="1" noChangeArrowheads="1"/>
          </p:cNvSpPr>
          <p:nvPr>
            <p:ph type="ctrTitle"/>
          </p:nvPr>
        </p:nvSpPr>
        <p:spPr>
          <a:xfrm>
            <a:off x="746125" y="593725"/>
            <a:ext cx="7772400" cy="809625"/>
          </a:xfrm>
        </p:spPr>
        <p:txBody>
          <a:bodyPr/>
          <a:lstStyle/>
          <a:p>
            <a:r>
              <a:rPr lang="hu-HU" altLang="hu-HU" smtClean="0">
                <a:effectLst/>
                <a:latin typeface="Times New Roman" pitchFamily="18" charset="0"/>
              </a:rPr>
              <a:t>Automatika</a:t>
            </a:r>
          </a:p>
        </p:txBody>
      </p:sp>
      <p:sp>
        <p:nvSpPr>
          <p:cNvPr id="33794" name="Rectangle 3"/>
          <p:cNvSpPr>
            <a:spLocks noGrp="1" noChangeArrowheads="1"/>
          </p:cNvSpPr>
          <p:nvPr>
            <p:ph type="subTitle" idx="1"/>
          </p:nvPr>
        </p:nvSpPr>
        <p:spPr>
          <a:xfrm>
            <a:off x="1446213" y="1584325"/>
            <a:ext cx="6400800" cy="765175"/>
          </a:xfrm>
        </p:spPr>
        <p:txBody>
          <a:bodyPr/>
          <a:lstStyle/>
          <a:p>
            <a:r>
              <a:rPr lang="hu-HU" altLang="hu-HU" smtClean="0">
                <a:effectLst/>
                <a:latin typeface="Times New Roman" pitchFamily="18" charset="0"/>
              </a:rPr>
              <a:t>Klasszikus szabályozás elmélet</a:t>
            </a:r>
          </a:p>
        </p:txBody>
      </p:sp>
      <p:sp>
        <p:nvSpPr>
          <p:cNvPr id="33795" name="Rectangle 4"/>
          <p:cNvSpPr>
            <a:spLocks noChangeArrowheads="1"/>
          </p:cNvSpPr>
          <p:nvPr/>
        </p:nvSpPr>
        <p:spPr bwMode="auto">
          <a:xfrm>
            <a:off x="1331913" y="2374900"/>
            <a:ext cx="6661150" cy="1730375"/>
          </a:xfrm>
          <a:prstGeom prst="rect">
            <a:avLst/>
          </a:prstGeom>
          <a:noFill/>
          <a:ln w="9525">
            <a:noFill/>
            <a:miter lim="800000"/>
            <a:headEnd/>
            <a:tailEnd/>
          </a:ln>
        </p:spPr>
        <p:txBody>
          <a:bodyPr/>
          <a:lstStyle/>
          <a:p>
            <a:pPr algn="ctr" eaLnBrk="0" hangingPunct="0">
              <a:spcBef>
                <a:spcPct val="20000"/>
              </a:spcBef>
              <a:buClr>
                <a:schemeClr val="hlink"/>
              </a:buClr>
              <a:buSzPct val="70000"/>
              <a:buFont typeface="Wingdings" pitchFamily="2" charset="2"/>
              <a:buNone/>
            </a:pPr>
            <a:r>
              <a:rPr lang="hu-HU" altLang="hu-HU" sz="3200">
                <a:latin typeface="Times New Roman" pitchFamily="18" charset="0"/>
              </a:rPr>
              <a:t>V.</a:t>
            </a:r>
          </a:p>
          <a:p>
            <a:pPr algn="ctr" eaLnBrk="0" hangingPunct="0">
              <a:spcBef>
                <a:spcPct val="20000"/>
              </a:spcBef>
              <a:buClr>
                <a:schemeClr val="hlink"/>
              </a:buClr>
              <a:buSzPct val="70000"/>
              <a:buFont typeface="Wingdings" pitchFamily="2" charset="2"/>
              <a:buNone/>
            </a:pPr>
            <a:r>
              <a:rPr lang="hu-HU" altLang="hu-HU" sz="3200">
                <a:latin typeface="Times New Roman" pitchFamily="18" charset="0"/>
              </a:rPr>
              <a:t>A szabályozási kör kompenzálásának menete</a:t>
            </a:r>
          </a:p>
        </p:txBody>
      </p:sp>
      <p:pic>
        <p:nvPicPr>
          <p:cNvPr id="33796" name="Kép 1"/>
          <p:cNvPicPr>
            <a:picLocks noChangeAspect="1" noChangeArrowheads="1"/>
          </p:cNvPicPr>
          <p:nvPr/>
        </p:nvPicPr>
        <p:blipFill>
          <a:blip r:embed="rId2"/>
          <a:srcRect/>
          <a:stretch>
            <a:fillRect/>
          </a:stretch>
        </p:blipFill>
        <p:spPr bwMode="auto">
          <a:xfrm>
            <a:off x="800100" y="4005263"/>
            <a:ext cx="631825" cy="1219200"/>
          </a:xfrm>
          <a:prstGeom prst="rect">
            <a:avLst/>
          </a:prstGeom>
          <a:noFill/>
          <a:ln w="9525">
            <a:noFill/>
            <a:miter lim="800000"/>
            <a:headEnd/>
            <a:tailEnd/>
          </a:ln>
        </p:spPr>
      </p:pic>
      <p:sp>
        <p:nvSpPr>
          <p:cNvPr id="6" name="Rectangle 3"/>
          <p:cNvSpPr txBox="1">
            <a:spLocks noChangeArrowheads="1"/>
          </p:cNvSpPr>
          <p:nvPr/>
        </p:nvSpPr>
        <p:spPr bwMode="auto">
          <a:xfrm>
            <a:off x="684213" y="5224463"/>
            <a:ext cx="3314700" cy="942975"/>
          </a:xfrm>
          <a:prstGeom prst="rect">
            <a:avLst/>
          </a:prstGeom>
          <a:noFill/>
          <a:ln>
            <a:noFill/>
          </a:ln>
          <a:effectLst/>
          <a:extLst/>
        </p:spPr>
        <p:txBody>
          <a:bodyPr/>
          <a:lstStyle>
            <a:lvl1pPr marL="342900" indent="-342900" algn="l" rtl="0" eaLnBrk="0" fontAlgn="base" hangingPunct="0">
              <a:spcBef>
                <a:spcPct val="20000"/>
              </a:spcBef>
              <a:spcAft>
                <a:spcPct val="0"/>
              </a:spcAft>
              <a:buClr>
                <a:schemeClr val="hlink"/>
              </a:buClr>
              <a:buSzPct val="70000"/>
              <a:buFont typeface="Wingdings" pitchFamily="2" charset="2"/>
              <a:buChar char="n"/>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chemeClr val="accent2"/>
              </a:buClr>
              <a:buSzPct val="70000"/>
              <a:buFont typeface="Wingdings" pitchFamily="2" charset="2"/>
              <a:buChar char="n"/>
              <a:defRPr sz="28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chemeClr val="tx2"/>
              </a:buClr>
              <a:buSzPct val="70000"/>
              <a:buFont typeface="Wingdings" pitchFamily="2" charset="2"/>
              <a:buChar char="n"/>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Clr>
                <a:schemeClr val="accent2"/>
              </a:buClr>
              <a:buSzPct val="70000"/>
              <a:buFont typeface="Wingdings" pitchFamily="2" charset="2"/>
              <a:buChar char="n"/>
              <a:defRPr sz="2000">
                <a:solidFill>
                  <a:schemeClr val="tx1"/>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9pPr>
          </a:lstStyle>
          <a:p>
            <a:pPr marL="0" indent="0">
              <a:buFont typeface="Wingdings" pitchFamily="2" charset="2"/>
              <a:buNone/>
              <a:defRPr/>
            </a:pPr>
            <a:r>
              <a:rPr lang="hu-HU" altLang="hu-HU" kern="0" smtClean="0">
                <a:effectLst/>
                <a:latin typeface="Times New Roman" pitchFamily="18" charset="0"/>
              </a:rPr>
              <a:t>Óbudai Egyetem </a:t>
            </a:r>
          </a:p>
          <a:p>
            <a:pPr marL="0" indent="0">
              <a:buFont typeface="Wingdings" pitchFamily="2" charset="2"/>
              <a:buNone/>
              <a:defRPr/>
            </a:pPr>
            <a:r>
              <a:rPr lang="hu-HU" altLang="hu-HU" sz="2400" kern="0" smtClean="0">
                <a:effectLst/>
                <a:latin typeface="Times New Roman" pitchFamily="18" charset="0"/>
              </a:rPr>
              <a:t>Dr. Neszveda József</a:t>
            </a:r>
            <a:endParaRPr lang="hu-HU" altLang="hu-HU" sz="2400" kern="0" dirty="0" smtClean="0">
              <a:effectLst/>
              <a:latin typeface="Times New Roman" pitchFamily="18"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6434" name="Rectangle 2"/>
          <p:cNvSpPr>
            <a:spLocks noGrp="1" noRot="1" noChangeArrowheads="1"/>
          </p:cNvSpPr>
          <p:nvPr>
            <p:ph type="title"/>
          </p:nvPr>
        </p:nvSpPr>
        <p:spPr>
          <a:xfrm>
            <a:off x="3357563" y="344488"/>
            <a:ext cx="2497137" cy="579437"/>
          </a:xfrm>
        </p:spPr>
        <p:txBody>
          <a:bodyPr wrap="none">
            <a:spAutoFit/>
          </a:bodyPr>
          <a:lstStyle/>
          <a:p>
            <a:pPr eaLnBrk="1" hangingPunct="1">
              <a:defRPr/>
            </a:pPr>
            <a:r>
              <a:rPr lang="hu-HU" altLang="hu-HU" sz="3200" smtClean="0"/>
              <a:t>A szerkesztés</a:t>
            </a:r>
          </a:p>
        </p:txBody>
      </p:sp>
      <p:sp>
        <p:nvSpPr>
          <p:cNvPr id="3083" name="Text Box 14"/>
          <p:cNvSpPr txBox="1">
            <a:spLocks noChangeArrowheads="1"/>
          </p:cNvSpPr>
          <p:nvPr/>
        </p:nvSpPr>
        <p:spPr bwMode="auto">
          <a:xfrm>
            <a:off x="566738" y="1108075"/>
            <a:ext cx="7845425" cy="730250"/>
          </a:xfrm>
          <a:prstGeom prst="rect">
            <a:avLst/>
          </a:prstGeom>
          <a:noFill/>
          <a:ln w="9525">
            <a:noFill/>
            <a:miter lim="800000"/>
            <a:headEnd/>
            <a:tailEnd/>
          </a:ln>
        </p:spPr>
        <p:txBody>
          <a:bodyPr lIns="0" tIns="0" rIns="0" bIns="0">
            <a:spAutoFit/>
          </a:bodyPr>
          <a:lstStyle/>
          <a:p>
            <a:pPr eaLnBrk="0" hangingPunct="0"/>
            <a:r>
              <a:rPr lang="hu-HU" altLang="hu-HU" sz="2400">
                <a:latin typeface="Times New Roman" pitchFamily="18" charset="0"/>
              </a:rPr>
              <a:t>A Bode diagram felvétele amplitúdó menetén kell megkeresni a n*(-20 dB /D) meredekségű szakaszokat és meghosszabbítani.</a:t>
            </a:r>
            <a:endParaRPr lang="en-GB" altLang="hu-HU" sz="2400">
              <a:latin typeface="Times New Roman" pitchFamily="18" charset="0"/>
            </a:endParaRPr>
          </a:p>
        </p:txBody>
      </p:sp>
      <p:sp>
        <p:nvSpPr>
          <p:cNvPr id="3084" name="Rectangle 17"/>
          <p:cNvSpPr>
            <a:spLocks noChangeArrowheads="1"/>
          </p:cNvSpPr>
          <p:nvPr/>
        </p:nvSpPr>
        <p:spPr bwMode="auto">
          <a:xfrm>
            <a:off x="0" y="2190750"/>
            <a:ext cx="9144000" cy="0"/>
          </a:xfrm>
          <a:prstGeom prst="rect">
            <a:avLst/>
          </a:prstGeom>
          <a:noFill/>
          <a:ln w="9525">
            <a:noFill/>
            <a:miter lim="800000"/>
            <a:headEnd/>
            <a:tailEnd/>
          </a:ln>
        </p:spPr>
        <p:txBody>
          <a:bodyPr wrap="none" anchor="ctr">
            <a:spAutoFit/>
          </a:bodyPr>
          <a:lstStyle/>
          <a:p>
            <a:endParaRPr lang="hu-HU" altLang="hu-HU"/>
          </a:p>
        </p:txBody>
      </p:sp>
      <p:graphicFrame>
        <p:nvGraphicFramePr>
          <p:cNvPr id="3081" name="Object 9"/>
          <p:cNvGraphicFramePr>
            <a:graphicFrameLocks noChangeAspect="1"/>
          </p:cNvGraphicFramePr>
          <p:nvPr/>
        </p:nvGraphicFramePr>
        <p:xfrm>
          <a:off x="1789113" y="2055813"/>
          <a:ext cx="5554662" cy="4389437"/>
        </p:xfrm>
        <a:graphic>
          <a:graphicData uri="http://schemas.openxmlformats.org/presentationml/2006/ole">
            <mc:AlternateContent xmlns:mc="http://schemas.openxmlformats.org/markup-compatibility/2006">
              <mc:Choice xmlns:v="urn:schemas-microsoft-com:vml" Requires="v">
                <p:oleObj spid="_x0000_s3083" name="Bitkép" r:id="rId3" imgW="4761905" imgH="3742857" progId="PBrush">
                  <p:embed/>
                </p:oleObj>
              </mc:Choice>
              <mc:Fallback>
                <p:oleObj name="Bitkép" r:id="rId3" imgW="4761905" imgH="3742857" progId="PBrush">
                  <p:embed/>
                  <p:pic>
                    <p:nvPicPr>
                      <p:cNvPr id="0" name="Picture 9"/>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789113" y="2055813"/>
                        <a:ext cx="5554662" cy="438943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Rot="1" noChangeArrowheads="1"/>
          </p:cNvSpPr>
          <p:nvPr>
            <p:ph type="title"/>
          </p:nvPr>
        </p:nvSpPr>
        <p:spPr>
          <a:xfrm>
            <a:off x="385763" y="323850"/>
            <a:ext cx="8229600" cy="850900"/>
          </a:xfrm>
        </p:spPr>
        <p:txBody>
          <a:bodyPr/>
          <a:lstStyle/>
          <a:p>
            <a:pPr>
              <a:defRPr/>
            </a:pPr>
            <a:r>
              <a:rPr lang="hu-HU" altLang="hu-HU" sz="4000">
                <a:latin typeface="Times New Roman" pitchFamily="18" charset="0"/>
              </a:rPr>
              <a:t>A kompenzáló tag elhelyezése</a:t>
            </a:r>
            <a:endParaRPr lang="hu-HU" altLang="hu-HU" sz="3200">
              <a:latin typeface="Times New Roman" pitchFamily="18" charset="0"/>
            </a:endParaRPr>
          </a:p>
        </p:txBody>
      </p:sp>
      <p:sp>
        <p:nvSpPr>
          <p:cNvPr id="4171" name="Text Box 6"/>
          <p:cNvSpPr txBox="1">
            <a:spLocks noChangeArrowheads="1"/>
          </p:cNvSpPr>
          <p:nvPr/>
        </p:nvSpPr>
        <p:spPr bwMode="auto">
          <a:xfrm>
            <a:off x="1050925" y="1323975"/>
            <a:ext cx="865188" cy="304800"/>
          </a:xfrm>
          <a:prstGeom prst="rect">
            <a:avLst/>
          </a:prstGeom>
          <a:noFill/>
          <a:ln w="9525">
            <a:noFill/>
            <a:miter lim="800000"/>
            <a:headEnd/>
            <a:tailEnd/>
          </a:ln>
        </p:spPr>
        <p:txBody>
          <a:bodyPr lIns="0" tIns="0" rIns="0" bIns="0">
            <a:spAutoFit/>
          </a:bodyPr>
          <a:lstStyle/>
          <a:p>
            <a:pPr>
              <a:spcBef>
                <a:spcPct val="50000"/>
              </a:spcBef>
            </a:pPr>
            <a:r>
              <a:rPr lang="hu-HU" altLang="hu-HU" sz="2000">
                <a:latin typeface="Times New Roman" pitchFamily="18" charset="0"/>
              </a:rPr>
              <a:t>soros</a:t>
            </a:r>
          </a:p>
        </p:txBody>
      </p:sp>
      <p:sp>
        <p:nvSpPr>
          <p:cNvPr id="4172" name="Line 8"/>
          <p:cNvSpPr>
            <a:spLocks noChangeShapeType="1"/>
          </p:cNvSpPr>
          <p:nvPr/>
        </p:nvSpPr>
        <p:spPr bwMode="auto">
          <a:xfrm>
            <a:off x="2698750" y="1987550"/>
            <a:ext cx="504825" cy="0"/>
          </a:xfrm>
          <a:prstGeom prst="line">
            <a:avLst/>
          </a:prstGeom>
          <a:noFill/>
          <a:ln w="9525">
            <a:solidFill>
              <a:schemeClr val="tx1"/>
            </a:solidFill>
            <a:round/>
            <a:headEnd/>
            <a:tailEnd type="triangle" w="med" len="med"/>
          </a:ln>
        </p:spPr>
        <p:txBody>
          <a:bodyPr wrap="none" anchor="ctr"/>
          <a:lstStyle/>
          <a:p>
            <a:endParaRPr lang="hu-HU"/>
          </a:p>
        </p:txBody>
      </p:sp>
      <p:sp>
        <p:nvSpPr>
          <p:cNvPr id="4173" name="Line 11"/>
          <p:cNvSpPr>
            <a:spLocks noChangeShapeType="1"/>
          </p:cNvSpPr>
          <p:nvPr/>
        </p:nvSpPr>
        <p:spPr bwMode="auto">
          <a:xfrm>
            <a:off x="5722938" y="1987550"/>
            <a:ext cx="576262" cy="0"/>
          </a:xfrm>
          <a:prstGeom prst="line">
            <a:avLst/>
          </a:prstGeom>
          <a:noFill/>
          <a:ln w="9525">
            <a:solidFill>
              <a:schemeClr val="tx1"/>
            </a:solidFill>
            <a:round/>
            <a:headEnd/>
            <a:tailEnd type="triangle" w="med" len="med"/>
          </a:ln>
        </p:spPr>
        <p:txBody>
          <a:bodyPr wrap="none" anchor="ctr"/>
          <a:lstStyle/>
          <a:p>
            <a:endParaRPr lang="hu-HU"/>
          </a:p>
        </p:txBody>
      </p:sp>
      <p:sp>
        <p:nvSpPr>
          <p:cNvPr id="4174" name="Text Box 13"/>
          <p:cNvSpPr txBox="1">
            <a:spLocks noChangeArrowheads="1"/>
          </p:cNvSpPr>
          <p:nvPr/>
        </p:nvSpPr>
        <p:spPr bwMode="auto">
          <a:xfrm>
            <a:off x="701675" y="2847975"/>
            <a:ext cx="7808913" cy="738188"/>
          </a:xfrm>
          <a:prstGeom prst="rect">
            <a:avLst/>
          </a:prstGeom>
          <a:noFill/>
          <a:ln w="9525">
            <a:noFill/>
            <a:miter lim="800000"/>
            <a:headEnd/>
            <a:tailEnd/>
          </a:ln>
        </p:spPr>
        <p:txBody>
          <a:bodyPr lIns="0" tIns="0" rIns="0" bIns="0">
            <a:spAutoFit/>
          </a:bodyPr>
          <a:lstStyle/>
          <a:p>
            <a:pPr>
              <a:spcBef>
                <a:spcPct val="50000"/>
              </a:spcBef>
            </a:pPr>
            <a:r>
              <a:rPr lang="hu-HU" altLang="hu-HU" sz="2400"/>
              <a:t>A soros kompenzálás a leggyakoribb az ipari technológiák, gépek egyes dinamikai jellemzőinek egyhurkos kompenzálásakor.</a:t>
            </a:r>
          </a:p>
        </p:txBody>
      </p:sp>
      <p:sp>
        <p:nvSpPr>
          <p:cNvPr id="4175" name="Line 15"/>
          <p:cNvSpPr>
            <a:spLocks noChangeShapeType="1"/>
          </p:cNvSpPr>
          <p:nvPr/>
        </p:nvSpPr>
        <p:spPr bwMode="auto">
          <a:xfrm>
            <a:off x="2627313" y="2708275"/>
            <a:ext cx="3384550" cy="0"/>
          </a:xfrm>
          <a:prstGeom prst="line">
            <a:avLst/>
          </a:prstGeom>
          <a:noFill/>
          <a:ln w="9525">
            <a:solidFill>
              <a:schemeClr val="tx1"/>
            </a:solidFill>
            <a:round/>
            <a:headEnd/>
            <a:tailEnd/>
          </a:ln>
        </p:spPr>
        <p:txBody>
          <a:bodyPr wrap="none" anchor="ctr"/>
          <a:lstStyle/>
          <a:p>
            <a:endParaRPr lang="hu-HU"/>
          </a:p>
        </p:txBody>
      </p:sp>
      <p:sp>
        <p:nvSpPr>
          <p:cNvPr id="4176" name="Line 16"/>
          <p:cNvSpPr>
            <a:spLocks noChangeShapeType="1"/>
          </p:cNvSpPr>
          <p:nvPr/>
        </p:nvSpPr>
        <p:spPr bwMode="auto">
          <a:xfrm>
            <a:off x="4067175" y="1987550"/>
            <a:ext cx="792163" cy="0"/>
          </a:xfrm>
          <a:prstGeom prst="line">
            <a:avLst/>
          </a:prstGeom>
          <a:noFill/>
          <a:ln w="9525">
            <a:solidFill>
              <a:schemeClr val="tx1"/>
            </a:solidFill>
            <a:round/>
            <a:headEnd/>
            <a:tailEnd type="triangle" w="med" len="med"/>
          </a:ln>
        </p:spPr>
        <p:txBody>
          <a:bodyPr wrap="none" anchor="ctr"/>
          <a:lstStyle/>
          <a:p>
            <a:endParaRPr lang="hu-HU"/>
          </a:p>
        </p:txBody>
      </p:sp>
      <p:sp>
        <p:nvSpPr>
          <p:cNvPr id="4177" name="AutoShape 17"/>
          <p:cNvSpPr>
            <a:spLocks noChangeArrowheads="1"/>
          </p:cNvSpPr>
          <p:nvPr/>
        </p:nvSpPr>
        <p:spPr bwMode="auto">
          <a:xfrm>
            <a:off x="2554288" y="1916113"/>
            <a:ext cx="152400" cy="152400"/>
          </a:xfrm>
          <a:prstGeom prst="flowChartSummingJunction">
            <a:avLst/>
          </a:prstGeom>
          <a:solidFill>
            <a:srgbClr val="00CCFF"/>
          </a:solidFill>
          <a:ln w="9525">
            <a:solidFill>
              <a:schemeClr val="tx1"/>
            </a:solidFill>
            <a:round/>
            <a:headEnd/>
            <a:tailEnd/>
          </a:ln>
        </p:spPr>
        <p:txBody>
          <a:bodyPr wrap="none" anchor="ctr"/>
          <a:lstStyle/>
          <a:p>
            <a:endParaRPr lang="hu-HU"/>
          </a:p>
        </p:txBody>
      </p:sp>
      <p:sp>
        <p:nvSpPr>
          <p:cNvPr id="4178" name="Line 18"/>
          <p:cNvSpPr>
            <a:spLocks noChangeShapeType="1"/>
          </p:cNvSpPr>
          <p:nvPr/>
        </p:nvSpPr>
        <p:spPr bwMode="auto">
          <a:xfrm flipV="1">
            <a:off x="2627313" y="2060575"/>
            <a:ext cx="0" cy="647700"/>
          </a:xfrm>
          <a:prstGeom prst="line">
            <a:avLst/>
          </a:prstGeom>
          <a:noFill/>
          <a:ln w="9525">
            <a:solidFill>
              <a:schemeClr val="tx1"/>
            </a:solidFill>
            <a:round/>
            <a:headEnd/>
            <a:tailEnd type="triangle" w="med" len="med"/>
          </a:ln>
        </p:spPr>
        <p:txBody>
          <a:bodyPr wrap="none" anchor="ctr"/>
          <a:lstStyle/>
          <a:p>
            <a:endParaRPr lang="hu-HU"/>
          </a:p>
        </p:txBody>
      </p:sp>
      <p:graphicFrame>
        <p:nvGraphicFramePr>
          <p:cNvPr id="4161" name="Object 65"/>
          <p:cNvGraphicFramePr>
            <a:graphicFrameLocks noChangeAspect="1"/>
          </p:cNvGraphicFramePr>
          <p:nvPr/>
        </p:nvGraphicFramePr>
        <p:xfrm>
          <a:off x="2698750" y="1628775"/>
          <a:ext cx="446088" cy="312738"/>
        </p:xfrm>
        <a:graphic>
          <a:graphicData uri="http://schemas.openxmlformats.org/presentationml/2006/ole">
            <mc:AlternateContent xmlns:mc="http://schemas.openxmlformats.org/markup-compatibility/2006">
              <mc:Choice xmlns:v="urn:schemas-microsoft-com:vml" Requires="v">
                <p:oleObj spid="_x0000_s4179" name="Equation" r:id="rId3" imgW="291973" imgH="203112" progId="Equation.DSMT4">
                  <p:embed/>
                </p:oleObj>
              </mc:Choice>
              <mc:Fallback>
                <p:oleObj name="Equation" r:id="rId3" imgW="291973" imgH="203112" progId="Equation.DSMT4">
                  <p:embed/>
                  <p:pic>
                    <p:nvPicPr>
                      <p:cNvPr id="0" name="Picture 6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698750" y="1628775"/>
                        <a:ext cx="446088" cy="31273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4162" name="Object 66"/>
          <p:cNvGraphicFramePr>
            <a:graphicFrameLocks noChangeAspect="1"/>
          </p:cNvGraphicFramePr>
          <p:nvPr/>
        </p:nvGraphicFramePr>
        <p:xfrm>
          <a:off x="5716588" y="1609725"/>
          <a:ext cx="620712" cy="349250"/>
        </p:xfrm>
        <a:graphic>
          <a:graphicData uri="http://schemas.openxmlformats.org/presentationml/2006/ole">
            <mc:AlternateContent xmlns:mc="http://schemas.openxmlformats.org/markup-compatibility/2006">
              <mc:Choice xmlns:v="urn:schemas-microsoft-com:vml" Requires="v">
                <p:oleObj spid="_x0000_s4180" name="Equation" r:id="rId5" imgW="406224" imgH="228501" progId="Equation.DSMT4">
                  <p:embed/>
                </p:oleObj>
              </mc:Choice>
              <mc:Fallback>
                <p:oleObj name="Equation" r:id="rId5" imgW="406224" imgH="228501" progId="Equation.DSMT4">
                  <p:embed/>
                  <p:pic>
                    <p:nvPicPr>
                      <p:cNvPr id="0" name="Picture 66"/>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716588" y="1609725"/>
                        <a:ext cx="620712" cy="3492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pSp>
        <p:nvGrpSpPr>
          <p:cNvPr id="4179" name="Group 21"/>
          <p:cNvGrpSpPr>
            <a:grpSpLocks/>
          </p:cNvGrpSpPr>
          <p:nvPr/>
        </p:nvGrpSpPr>
        <p:grpSpPr bwMode="auto">
          <a:xfrm>
            <a:off x="3203575" y="1700213"/>
            <a:ext cx="838200" cy="533400"/>
            <a:chOff x="930" y="1026"/>
            <a:chExt cx="528" cy="336"/>
          </a:xfrm>
        </p:grpSpPr>
        <p:sp>
          <p:nvSpPr>
            <p:cNvPr id="4208" name="Rectangle 22"/>
            <p:cNvSpPr>
              <a:spLocks noChangeArrowheads="1"/>
            </p:cNvSpPr>
            <p:nvPr/>
          </p:nvSpPr>
          <p:spPr bwMode="auto">
            <a:xfrm>
              <a:off x="930" y="1026"/>
              <a:ext cx="528" cy="336"/>
            </a:xfrm>
            <a:prstGeom prst="rect">
              <a:avLst/>
            </a:prstGeom>
            <a:solidFill>
              <a:srgbClr val="00CCFF"/>
            </a:solidFill>
            <a:ln w="9525">
              <a:solidFill>
                <a:schemeClr val="tx1"/>
              </a:solidFill>
              <a:miter lim="800000"/>
              <a:headEnd/>
              <a:tailEnd/>
            </a:ln>
          </p:spPr>
          <p:txBody>
            <a:bodyPr wrap="none" anchor="ctr"/>
            <a:lstStyle/>
            <a:p>
              <a:endParaRPr lang="hu-HU"/>
            </a:p>
          </p:txBody>
        </p:sp>
        <p:sp>
          <p:nvSpPr>
            <p:cNvPr id="4209" name="Text Box 23"/>
            <p:cNvSpPr txBox="1">
              <a:spLocks noChangeArrowheads="1"/>
            </p:cNvSpPr>
            <p:nvPr/>
          </p:nvSpPr>
          <p:spPr bwMode="auto">
            <a:xfrm>
              <a:off x="975" y="1050"/>
              <a:ext cx="454" cy="288"/>
            </a:xfrm>
            <a:prstGeom prst="rect">
              <a:avLst/>
            </a:prstGeom>
            <a:noFill/>
            <a:ln w="9525">
              <a:noFill/>
              <a:miter lim="800000"/>
              <a:headEnd/>
              <a:tailEnd/>
            </a:ln>
          </p:spPr>
          <p:txBody>
            <a:bodyPr lIns="0" rIns="0">
              <a:spAutoFit/>
            </a:bodyPr>
            <a:lstStyle/>
            <a:p>
              <a:pPr eaLnBrk="0" hangingPunct="0"/>
              <a:r>
                <a:rPr lang="hu-HU" altLang="hu-HU" sz="2400">
                  <a:latin typeface="Times New Roman" pitchFamily="18" charset="0"/>
                </a:rPr>
                <a:t>G</a:t>
              </a:r>
              <a:r>
                <a:rPr lang="hu-HU" altLang="hu-HU" sz="2400" baseline="-25000">
                  <a:latin typeface="Times New Roman" pitchFamily="18" charset="0"/>
                </a:rPr>
                <a:t>C</a:t>
              </a:r>
              <a:r>
                <a:rPr lang="hu-HU" altLang="hu-HU" sz="2400">
                  <a:latin typeface="Times New Roman" pitchFamily="18" charset="0"/>
                </a:rPr>
                <a:t>(s)</a:t>
              </a:r>
            </a:p>
          </p:txBody>
        </p:sp>
      </p:grpSp>
      <p:graphicFrame>
        <p:nvGraphicFramePr>
          <p:cNvPr id="4163" name="Object 67"/>
          <p:cNvGraphicFramePr>
            <a:graphicFrameLocks noChangeAspect="1"/>
          </p:cNvGraphicFramePr>
          <p:nvPr/>
        </p:nvGraphicFramePr>
        <p:xfrm>
          <a:off x="2051050" y="1628775"/>
          <a:ext cx="446088" cy="309563"/>
        </p:xfrm>
        <a:graphic>
          <a:graphicData uri="http://schemas.openxmlformats.org/presentationml/2006/ole">
            <mc:AlternateContent xmlns:mc="http://schemas.openxmlformats.org/markup-compatibility/2006">
              <mc:Choice xmlns:v="urn:schemas-microsoft-com:vml" Requires="v">
                <p:oleObj spid="_x0000_s4181" name="Equation" r:id="rId7" imgW="291973" imgH="203112" progId="Equation.DSMT4">
                  <p:embed/>
                </p:oleObj>
              </mc:Choice>
              <mc:Fallback>
                <p:oleObj name="Equation" r:id="rId7" imgW="291973" imgH="203112" progId="Equation.DSMT4">
                  <p:embed/>
                  <p:pic>
                    <p:nvPicPr>
                      <p:cNvPr id="0" name="Picture 67"/>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051050" y="1628775"/>
                        <a:ext cx="446088" cy="30956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4164" name="Object 68"/>
          <p:cNvGraphicFramePr>
            <a:graphicFrameLocks noChangeAspect="1"/>
          </p:cNvGraphicFramePr>
          <p:nvPr/>
        </p:nvGraphicFramePr>
        <p:xfrm>
          <a:off x="2482850" y="2060575"/>
          <a:ext cx="125413" cy="98425"/>
        </p:xfrm>
        <a:graphic>
          <a:graphicData uri="http://schemas.openxmlformats.org/presentationml/2006/ole">
            <mc:AlternateContent xmlns:mc="http://schemas.openxmlformats.org/markup-compatibility/2006">
              <mc:Choice xmlns:v="urn:schemas-microsoft-com:vml" Requires="v">
                <p:oleObj spid="_x0000_s4182" name="Equation" r:id="rId9" imgW="126780" imgH="101424" progId="Equation.DSMT4">
                  <p:embed/>
                </p:oleObj>
              </mc:Choice>
              <mc:Fallback>
                <p:oleObj name="Equation" r:id="rId9" imgW="126780" imgH="101424" progId="Equation.DSMT4">
                  <p:embed/>
                  <p:pic>
                    <p:nvPicPr>
                      <p:cNvPr id="0" name="Picture 68"/>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2482850" y="2060575"/>
                        <a:ext cx="125413" cy="984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4180" name="Line 26"/>
          <p:cNvSpPr>
            <a:spLocks noChangeShapeType="1"/>
          </p:cNvSpPr>
          <p:nvPr/>
        </p:nvSpPr>
        <p:spPr bwMode="auto">
          <a:xfrm>
            <a:off x="2051050" y="1987550"/>
            <a:ext cx="504825" cy="0"/>
          </a:xfrm>
          <a:prstGeom prst="line">
            <a:avLst/>
          </a:prstGeom>
          <a:noFill/>
          <a:ln w="9525">
            <a:solidFill>
              <a:schemeClr val="tx1"/>
            </a:solidFill>
            <a:round/>
            <a:headEnd/>
            <a:tailEnd type="triangle" w="med" len="med"/>
          </a:ln>
        </p:spPr>
        <p:txBody>
          <a:bodyPr wrap="none" anchor="ctr"/>
          <a:lstStyle/>
          <a:p>
            <a:endParaRPr lang="hu-HU"/>
          </a:p>
        </p:txBody>
      </p:sp>
      <p:grpSp>
        <p:nvGrpSpPr>
          <p:cNvPr id="4181" name="Group 27"/>
          <p:cNvGrpSpPr>
            <a:grpSpLocks/>
          </p:cNvGrpSpPr>
          <p:nvPr/>
        </p:nvGrpSpPr>
        <p:grpSpPr bwMode="auto">
          <a:xfrm>
            <a:off x="4859338" y="1700213"/>
            <a:ext cx="838200" cy="533400"/>
            <a:chOff x="930" y="1026"/>
            <a:chExt cx="528" cy="336"/>
          </a:xfrm>
        </p:grpSpPr>
        <p:sp>
          <p:nvSpPr>
            <p:cNvPr id="4206" name="Rectangle 28"/>
            <p:cNvSpPr>
              <a:spLocks noChangeArrowheads="1"/>
            </p:cNvSpPr>
            <p:nvPr/>
          </p:nvSpPr>
          <p:spPr bwMode="auto">
            <a:xfrm>
              <a:off x="930" y="1026"/>
              <a:ext cx="528" cy="336"/>
            </a:xfrm>
            <a:prstGeom prst="rect">
              <a:avLst/>
            </a:prstGeom>
            <a:solidFill>
              <a:srgbClr val="00CCFF"/>
            </a:solidFill>
            <a:ln w="9525">
              <a:solidFill>
                <a:schemeClr val="tx1"/>
              </a:solidFill>
              <a:miter lim="800000"/>
              <a:headEnd/>
              <a:tailEnd/>
            </a:ln>
          </p:spPr>
          <p:txBody>
            <a:bodyPr wrap="none" anchor="ctr"/>
            <a:lstStyle/>
            <a:p>
              <a:endParaRPr lang="hu-HU"/>
            </a:p>
          </p:txBody>
        </p:sp>
        <p:sp>
          <p:nvSpPr>
            <p:cNvPr id="4207" name="Text Box 29"/>
            <p:cNvSpPr txBox="1">
              <a:spLocks noChangeArrowheads="1"/>
            </p:cNvSpPr>
            <p:nvPr/>
          </p:nvSpPr>
          <p:spPr bwMode="auto">
            <a:xfrm>
              <a:off x="975" y="1050"/>
              <a:ext cx="454" cy="288"/>
            </a:xfrm>
            <a:prstGeom prst="rect">
              <a:avLst/>
            </a:prstGeom>
            <a:noFill/>
            <a:ln w="9525">
              <a:noFill/>
              <a:miter lim="800000"/>
              <a:headEnd/>
              <a:tailEnd/>
            </a:ln>
          </p:spPr>
          <p:txBody>
            <a:bodyPr lIns="0" rIns="0">
              <a:spAutoFit/>
            </a:bodyPr>
            <a:lstStyle/>
            <a:p>
              <a:pPr eaLnBrk="0" hangingPunct="0"/>
              <a:r>
                <a:rPr lang="hu-HU" altLang="hu-HU" sz="2400">
                  <a:latin typeface="Times New Roman" pitchFamily="18" charset="0"/>
                </a:rPr>
                <a:t>G</a:t>
              </a:r>
              <a:r>
                <a:rPr lang="hu-HU" altLang="hu-HU" sz="2400" baseline="-25000">
                  <a:latin typeface="Times New Roman" pitchFamily="18" charset="0"/>
                </a:rPr>
                <a:t>E</a:t>
              </a:r>
              <a:r>
                <a:rPr lang="hu-HU" altLang="hu-HU" sz="2400">
                  <a:latin typeface="Times New Roman" pitchFamily="18" charset="0"/>
                </a:rPr>
                <a:t>(s)</a:t>
              </a:r>
            </a:p>
          </p:txBody>
        </p:sp>
      </p:grpSp>
      <p:sp>
        <p:nvSpPr>
          <p:cNvPr id="4182" name="Line 30"/>
          <p:cNvSpPr>
            <a:spLocks noChangeShapeType="1"/>
          </p:cNvSpPr>
          <p:nvPr/>
        </p:nvSpPr>
        <p:spPr bwMode="auto">
          <a:xfrm flipV="1">
            <a:off x="6011863" y="1987550"/>
            <a:ext cx="0" cy="720725"/>
          </a:xfrm>
          <a:prstGeom prst="line">
            <a:avLst/>
          </a:prstGeom>
          <a:noFill/>
          <a:ln w="9525">
            <a:solidFill>
              <a:schemeClr val="tx1"/>
            </a:solidFill>
            <a:round/>
            <a:headEnd/>
            <a:tailEnd/>
          </a:ln>
        </p:spPr>
        <p:txBody>
          <a:bodyPr/>
          <a:lstStyle/>
          <a:p>
            <a:endParaRPr lang="hu-HU"/>
          </a:p>
        </p:txBody>
      </p:sp>
      <p:sp>
        <p:nvSpPr>
          <p:cNvPr id="4183" name="Text Box 73"/>
          <p:cNvSpPr txBox="1">
            <a:spLocks noChangeArrowheads="1"/>
          </p:cNvSpPr>
          <p:nvPr/>
        </p:nvSpPr>
        <p:spPr bwMode="auto">
          <a:xfrm>
            <a:off x="1052513" y="3833813"/>
            <a:ext cx="2459037" cy="304800"/>
          </a:xfrm>
          <a:prstGeom prst="rect">
            <a:avLst/>
          </a:prstGeom>
          <a:noFill/>
          <a:ln w="9525">
            <a:noFill/>
            <a:miter lim="800000"/>
            <a:headEnd/>
            <a:tailEnd/>
          </a:ln>
        </p:spPr>
        <p:txBody>
          <a:bodyPr lIns="0" tIns="0" rIns="0" bIns="0">
            <a:spAutoFit/>
          </a:bodyPr>
          <a:lstStyle/>
          <a:p>
            <a:pPr>
              <a:spcBef>
                <a:spcPct val="50000"/>
              </a:spcBef>
            </a:pPr>
            <a:r>
              <a:rPr lang="hu-HU" altLang="hu-HU" sz="2000">
                <a:latin typeface="Times New Roman" pitchFamily="18" charset="0"/>
              </a:rPr>
              <a:t>soros és visszacsatolt</a:t>
            </a:r>
          </a:p>
        </p:txBody>
      </p:sp>
      <p:sp>
        <p:nvSpPr>
          <p:cNvPr id="4184" name="Line 74"/>
          <p:cNvSpPr>
            <a:spLocks noChangeShapeType="1"/>
          </p:cNvSpPr>
          <p:nvPr/>
        </p:nvSpPr>
        <p:spPr bwMode="auto">
          <a:xfrm>
            <a:off x="2854325" y="4824413"/>
            <a:ext cx="504825" cy="0"/>
          </a:xfrm>
          <a:prstGeom prst="line">
            <a:avLst/>
          </a:prstGeom>
          <a:noFill/>
          <a:ln w="9525">
            <a:solidFill>
              <a:schemeClr val="tx1"/>
            </a:solidFill>
            <a:round/>
            <a:headEnd/>
            <a:tailEnd type="triangle" w="med" len="med"/>
          </a:ln>
        </p:spPr>
        <p:txBody>
          <a:bodyPr wrap="none" anchor="ctr"/>
          <a:lstStyle/>
          <a:p>
            <a:endParaRPr lang="hu-HU"/>
          </a:p>
        </p:txBody>
      </p:sp>
      <p:sp>
        <p:nvSpPr>
          <p:cNvPr id="4185" name="Line 75"/>
          <p:cNvSpPr>
            <a:spLocks noChangeShapeType="1"/>
          </p:cNvSpPr>
          <p:nvPr/>
        </p:nvSpPr>
        <p:spPr bwMode="auto">
          <a:xfrm>
            <a:off x="6292850" y="4824413"/>
            <a:ext cx="630238" cy="0"/>
          </a:xfrm>
          <a:prstGeom prst="line">
            <a:avLst/>
          </a:prstGeom>
          <a:noFill/>
          <a:ln w="9525">
            <a:solidFill>
              <a:schemeClr val="tx1"/>
            </a:solidFill>
            <a:round/>
            <a:headEnd/>
            <a:tailEnd type="triangle" w="med" len="med"/>
          </a:ln>
        </p:spPr>
        <p:txBody>
          <a:bodyPr wrap="none" anchor="ctr"/>
          <a:lstStyle/>
          <a:p>
            <a:endParaRPr lang="hu-HU"/>
          </a:p>
        </p:txBody>
      </p:sp>
      <p:sp>
        <p:nvSpPr>
          <p:cNvPr id="4186" name="Line 76"/>
          <p:cNvSpPr>
            <a:spLocks noChangeShapeType="1"/>
          </p:cNvSpPr>
          <p:nvPr/>
        </p:nvSpPr>
        <p:spPr bwMode="auto">
          <a:xfrm>
            <a:off x="2782888" y="6038850"/>
            <a:ext cx="3870325" cy="0"/>
          </a:xfrm>
          <a:prstGeom prst="line">
            <a:avLst/>
          </a:prstGeom>
          <a:noFill/>
          <a:ln w="9525">
            <a:solidFill>
              <a:schemeClr val="tx1"/>
            </a:solidFill>
            <a:round/>
            <a:headEnd/>
            <a:tailEnd/>
          </a:ln>
        </p:spPr>
        <p:txBody>
          <a:bodyPr wrap="none" anchor="ctr"/>
          <a:lstStyle/>
          <a:p>
            <a:endParaRPr lang="hu-HU"/>
          </a:p>
        </p:txBody>
      </p:sp>
      <p:sp>
        <p:nvSpPr>
          <p:cNvPr id="4187" name="Line 77"/>
          <p:cNvSpPr>
            <a:spLocks noChangeShapeType="1"/>
          </p:cNvSpPr>
          <p:nvPr/>
        </p:nvSpPr>
        <p:spPr bwMode="auto">
          <a:xfrm>
            <a:off x="4313238" y="4824413"/>
            <a:ext cx="404812" cy="0"/>
          </a:xfrm>
          <a:prstGeom prst="line">
            <a:avLst/>
          </a:prstGeom>
          <a:noFill/>
          <a:ln w="9525">
            <a:solidFill>
              <a:schemeClr val="tx1"/>
            </a:solidFill>
            <a:round/>
            <a:headEnd/>
            <a:tailEnd type="triangle" w="med" len="med"/>
          </a:ln>
        </p:spPr>
        <p:txBody>
          <a:bodyPr wrap="none" anchor="ctr"/>
          <a:lstStyle/>
          <a:p>
            <a:endParaRPr lang="hu-HU"/>
          </a:p>
        </p:txBody>
      </p:sp>
      <p:sp>
        <p:nvSpPr>
          <p:cNvPr id="4188" name="AutoShape 78"/>
          <p:cNvSpPr>
            <a:spLocks noChangeArrowheads="1"/>
          </p:cNvSpPr>
          <p:nvPr/>
        </p:nvSpPr>
        <p:spPr bwMode="auto">
          <a:xfrm>
            <a:off x="2709863" y="4752975"/>
            <a:ext cx="152400" cy="152400"/>
          </a:xfrm>
          <a:prstGeom prst="flowChartSummingJunction">
            <a:avLst/>
          </a:prstGeom>
          <a:solidFill>
            <a:srgbClr val="00CCFF"/>
          </a:solidFill>
          <a:ln w="9525">
            <a:solidFill>
              <a:schemeClr val="tx1"/>
            </a:solidFill>
            <a:round/>
            <a:headEnd/>
            <a:tailEnd/>
          </a:ln>
        </p:spPr>
        <p:txBody>
          <a:bodyPr wrap="none" anchor="ctr"/>
          <a:lstStyle/>
          <a:p>
            <a:endParaRPr lang="hu-HU"/>
          </a:p>
        </p:txBody>
      </p:sp>
      <p:sp>
        <p:nvSpPr>
          <p:cNvPr id="4189" name="Line 79"/>
          <p:cNvSpPr>
            <a:spLocks noChangeShapeType="1"/>
          </p:cNvSpPr>
          <p:nvPr/>
        </p:nvSpPr>
        <p:spPr bwMode="auto">
          <a:xfrm flipV="1">
            <a:off x="2782888" y="4897438"/>
            <a:ext cx="0" cy="1141412"/>
          </a:xfrm>
          <a:prstGeom prst="line">
            <a:avLst/>
          </a:prstGeom>
          <a:noFill/>
          <a:ln w="9525">
            <a:solidFill>
              <a:schemeClr val="tx1"/>
            </a:solidFill>
            <a:round/>
            <a:headEnd/>
            <a:tailEnd type="triangle" w="med" len="med"/>
          </a:ln>
        </p:spPr>
        <p:txBody>
          <a:bodyPr wrap="none" anchor="ctr"/>
          <a:lstStyle/>
          <a:p>
            <a:endParaRPr lang="hu-HU"/>
          </a:p>
        </p:txBody>
      </p:sp>
      <p:graphicFrame>
        <p:nvGraphicFramePr>
          <p:cNvPr id="4165" name="Object 69"/>
          <p:cNvGraphicFramePr>
            <a:graphicFrameLocks noChangeAspect="1"/>
          </p:cNvGraphicFramePr>
          <p:nvPr/>
        </p:nvGraphicFramePr>
        <p:xfrm>
          <a:off x="2854325" y="4465638"/>
          <a:ext cx="446088" cy="312737"/>
        </p:xfrm>
        <a:graphic>
          <a:graphicData uri="http://schemas.openxmlformats.org/presentationml/2006/ole">
            <mc:AlternateContent xmlns:mc="http://schemas.openxmlformats.org/markup-compatibility/2006">
              <mc:Choice xmlns:v="urn:schemas-microsoft-com:vml" Requires="v">
                <p:oleObj spid="_x0000_s4183" name="Equation" r:id="rId11" imgW="291973" imgH="203112" progId="Equation.DSMT4">
                  <p:embed/>
                </p:oleObj>
              </mc:Choice>
              <mc:Fallback>
                <p:oleObj name="Equation" r:id="rId11" imgW="291973" imgH="203112" progId="Equation.DSMT4">
                  <p:embed/>
                  <p:pic>
                    <p:nvPicPr>
                      <p:cNvPr id="0" name="Picture 69"/>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854325" y="4465638"/>
                        <a:ext cx="446088" cy="31273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4166" name="Object 70"/>
          <p:cNvGraphicFramePr>
            <a:graphicFrameLocks noChangeAspect="1"/>
          </p:cNvGraphicFramePr>
          <p:nvPr/>
        </p:nvGraphicFramePr>
        <p:xfrm>
          <a:off x="6337300" y="4418013"/>
          <a:ext cx="620713" cy="349250"/>
        </p:xfrm>
        <a:graphic>
          <a:graphicData uri="http://schemas.openxmlformats.org/presentationml/2006/ole">
            <mc:AlternateContent xmlns:mc="http://schemas.openxmlformats.org/markup-compatibility/2006">
              <mc:Choice xmlns:v="urn:schemas-microsoft-com:vml" Requires="v">
                <p:oleObj spid="_x0000_s4184" name="Equation" r:id="rId12" imgW="406224" imgH="228501" progId="Equation.DSMT4">
                  <p:embed/>
                </p:oleObj>
              </mc:Choice>
              <mc:Fallback>
                <p:oleObj name="Equation" r:id="rId12" imgW="406224" imgH="228501" progId="Equation.DSMT4">
                  <p:embed/>
                  <p:pic>
                    <p:nvPicPr>
                      <p:cNvPr id="0" name="Picture 70"/>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337300" y="4418013"/>
                        <a:ext cx="620713" cy="3492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pSp>
        <p:nvGrpSpPr>
          <p:cNvPr id="4190" name="Group 82"/>
          <p:cNvGrpSpPr>
            <a:grpSpLocks/>
          </p:cNvGrpSpPr>
          <p:nvPr/>
        </p:nvGrpSpPr>
        <p:grpSpPr bwMode="auto">
          <a:xfrm>
            <a:off x="3359150" y="4537075"/>
            <a:ext cx="954088" cy="533400"/>
            <a:chOff x="930" y="1026"/>
            <a:chExt cx="528" cy="336"/>
          </a:xfrm>
        </p:grpSpPr>
        <p:sp>
          <p:nvSpPr>
            <p:cNvPr id="4204" name="Rectangle 83"/>
            <p:cNvSpPr>
              <a:spLocks noChangeArrowheads="1"/>
            </p:cNvSpPr>
            <p:nvPr/>
          </p:nvSpPr>
          <p:spPr bwMode="auto">
            <a:xfrm>
              <a:off x="930" y="1026"/>
              <a:ext cx="528" cy="336"/>
            </a:xfrm>
            <a:prstGeom prst="rect">
              <a:avLst/>
            </a:prstGeom>
            <a:solidFill>
              <a:srgbClr val="00CCFF"/>
            </a:solidFill>
            <a:ln w="9525">
              <a:solidFill>
                <a:schemeClr val="tx1"/>
              </a:solidFill>
              <a:miter lim="800000"/>
              <a:headEnd/>
              <a:tailEnd/>
            </a:ln>
          </p:spPr>
          <p:txBody>
            <a:bodyPr wrap="none" anchor="ctr"/>
            <a:lstStyle/>
            <a:p>
              <a:endParaRPr lang="hu-HU"/>
            </a:p>
          </p:txBody>
        </p:sp>
        <p:sp>
          <p:nvSpPr>
            <p:cNvPr id="4205" name="Text Box 84"/>
            <p:cNvSpPr txBox="1">
              <a:spLocks noChangeArrowheads="1"/>
            </p:cNvSpPr>
            <p:nvPr/>
          </p:nvSpPr>
          <p:spPr bwMode="auto">
            <a:xfrm>
              <a:off x="975" y="1050"/>
              <a:ext cx="454" cy="288"/>
            </a:xfrm>
            <a:prstGeom prst="rect">
              <a:avLst/>
            </a:prstGeom>
            <a:noFill/>
            <a:ln w="9525">
              <a:noFill/>
              <a:miter lim="800000"/>
              <a:headEnd/>
              <a:tailEnd/>
            </a:ln>
          </p:spPr>
          <p:txBody>
            <a:bodyPr lIns="0" rIns="0">
              <a:spAutoFit/>
            </a:bodyPr>
            <a:lstStyle/>
            <a:p>
              <a:pPr eaLnBrk="0" hangingPunct="0"/>
              <a:r>
                <a:rPr lang="hu-HU" altLang="hu-HU" sz="2400">
                  <a:latin typeface="Times New Roman" pitchFamily="18" charset="0"/>
                </a:rPr>
                <a:t>G</a:t>
              </a:r>
              <a:r>
                <a:rPr lang="hu-HU" altLang="hu-HU" sz="2400" baseline="-25000">
                  <a:latin typeface="Times New Roman" pitchFamily="18" charset="0"/>
                </a:rPr>
                <a:t>C1</a:t>
              </a:r>
              <a:r>
                <a:rPr lang="hu-HU" altLang="hu-HU" sz="2400">
                  <a:latin typeface="Times New Roman" pitchFamily="18" charset="0"/>
                </a:rPr>
                <a:t>(s)</a:t>
              </a:r>
            </a:p>
          </p:txBody>
        </p:sp>
      </p:grpSp>
      <p:graphicFrame>
        <p:nvGraphicFramePr>
          <p:cNvPr id="4167" name="Object 71"/>
          <p:cNvGraphicFramePr>
            <a:graphicFrameLocks noChangeAspect="1"/>
          </p:cNvGraphicFramePr>
          <p:nvPr/>
        </p:nvGraphicFramePr>
        <p:xfrm>
          <a:off x="2206625" y="4465638"/>
          <a:ext cx="446088" cy="309562"/>
        </p:xfrm>
        <a:graphic>
          <a:graphicData uri="http://schemas.openxmlformats.org/presentationml/2006/ole">
            <mc:AlternateContent xmlns:mc="http://schemas.openxmlformats.org/markup-compatibility/2006">
              <mc:Choice xmlns:v="urn:schemas-microsoft-com:vml" Requires="v">
                <p:oleObj spid="_x0000_s4185" name="Equation" r:id="rId13" imgW="291973" imgH="203112" progId="Equation.DSMT4">
                  <p:embed/>
                </p:oleObj>
              </mc:Choice>
              <mc:Fallback>
                <p:oleObj name="Equation" r:id="rId13" imgW="291973" imgH="203112" progId="Equation.DSMT4">
                  <p:embed/>
                  <p:pic>
                    <p:nvPicPr>
                      <p:cNvPr id="0" name="Picture 71"/>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206625" y="4465638"/>
                        <a:ext cx="446088" cy="30956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4168" name="Object 72"/>
          <p:cNvGraphicFramePr>
            <a:graphicFrameLocks noChangeAspect="1"/>
          </p:cNvGraphicFramePr>
          <p:nvPr/>
        </p:nvGraphicFramePr>
        <p:xfrm>
          <a:off x="2638425" y="4897438"/>
          <a:ext cx="125413" cy="98425"/>
        </p:xfrm>
        <a:graphic>
          <a:graphicData uri="http://schemas.openxmlformats.org/presentationml/2006/ole">
            <mc:AlternateContent xmlns:mc="http://schemas.openxmlformats.org/markup-compatibility/2006">
              <mc:Choice xmlns:v="urn:schemas-microsoft-com:vml" Requires="v">
                <p:oleObj spid="_x0000_s4186" name="Equation" r:id="rId14" imgW="126780" imgH="101424" progId="Equation.DSMT4">
                  <p:embed/>
                </p:oleObj>
              </mc:Choice>
              <mc:Fallback>
                <p:oleObj name="Equation" r:id="rId14" imgW="126780" imgH="101424" progId="Equation.DSMT4">
                  <p:embed/>
                  <p:pic>
                    <p:nvPicPr>
                      <p:cNvPr id="0" name="Picture 72"/>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2638425" y="4897438"/>
                        <a:ext cx="125413" cy="984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4191" name="Line 87"/>
          <p:cNvSpPr>
            <a:spLocks noChangeShapeType="1"/>
          </p:cNvSpPr>
          <p:nvPr/>
        </p:nvSpPr>
        <p:spPr bwMode="auto">
          <a:xfrm>
            <a:off x="2206625" y="4824413"/>
            <a:ext cx="504825" cy="0"/>
          </a:xfrm>
          <a:prstGeom prst="line">
            <a:avLst/>
          </a:prstGeom>
          <a:noFill/>
          <a:ln w="9525">
            <a:solidFill>
              <a:schemeClr val="tx1"/>
            </a:solidFill>
            <a:round/>
            <a:headEnd/>
            <a:tailEnd type="triangle" w="med" len="med"/>
          </a:ln>
        </p:spPr>
        <p:txBody>
          <a:bodyPr wrap="none" anchor="ctr"/>
          <a:lstStyle/>
          <a:p>
            <a:endParaRPr lang="hu-HU"/>
          </a:p>
        </p:txBody>
      </p:sp>
      <p:grpSp>
        <p:nvGrpSpPr>
          <p:cNvPr id="4192" name="Group 88"/>
          <p:cNvGrpSpPr>
            <a:grpSpLocks/>
          </p:cNvGrpSpPr>
          <p:nvPr/>
        </p:nvGrpSpPr>
        <p:grpSpPr bwMode="auto">
          <a:xfrm>
            <a:off x="5302250" y="4508500"/>
            <a:ext cx="990600" cy="533400"/>
            <a:chOff x="930" y="1026"/>
            <a:chExt cx="528" cy="336"/>
          </a:xfrm>
        </p:grpSpPr>
        <p:sp>
          <p:nvSpPr>
            <p:cNvPr id="4202" name="Rectangle 89"/>
            <p:cNvSpPr>
              <a:spLocks noChangeArrowheads="1"/>
            </p:cNvSpPr>
            <p:nvPr/>
          </p:nvSpPr>
          <p:spPr bwMode="auto">
            <a:xfrm>
              <a:off x="930" y="1026"/>
              <a:ext cx="528" cy="336"/>
            </a:xfrm>
            <a:prstGeom prst="rect">
              <a:avLst/>
            </a:prstGeom>
            <a:solidFill>
              <a:srgbClr val="00CCFF"/>
            </a:solidFill>
            <a:ln w="9525">
              <a:solidFill>
                <a:schemeClr val="tx1"/>
              </a:solidFill>
              <a:miter lim="800000"/>
              <a:headEnd/>
              <a:tailEnd/>
            </a:ln>
          </p:spPr>
          <p:txBody>
            <a:bodyPr wrap="none" anchor="ctr"/>
            <a:lstStyle/>
            <a:p>
              <a:endParaRPr lang="hu-HU"/>
            </a:p>
          </p:txBody>
        </p:sp>
        <p:sp>
          <p:nvSpPr>
            <p:cNvPr id="4203" name="Text Box 90"/>
            <p:cNvSpPr txBox="1">
              <a:spLocks noChangeArrowheads="1"/>
            </p:cNvSpPr>
            <p:nvPr/>
          </p:nvSpPr>
          <p:spPr bwMode="auto">
            <a:xfrm>
              <a:off x="975" y="1050"/>
              <a:ext cx="454" cy="288"/>
            </a:xfrm>
            <a:prstGeom prst="rect">
              <a:avLst/>
            </a:prstGeom>
            <a:noFill/>
            <a:ln w="9525">
              <a:noFill/>
              <a:miter lim="800000"/>
              <a:headEnd/>
              <a:tailEnd/>
            </a:ln>
          </p:spPr>
          <p:txBody>
            <a:bodyPr lIns="0" rIns="0">
              <a:spAutoFit/>
            </a:bodyPr>
            <a:lstStyle/>
            <a:p>
              <a:pPr algn="ctr" eaLnBrk="0" hangingPunct="0"/>
              <a:r>
                <a:rPr lang="hu-HU" altLang="hu-HU" sz="2400">
                  <a:latin typeface="Times New Roman" pitchFamily="18" charset="0"/>
                </a:rPr>
                <a:t>G</a:t>
              </a:r>
              <a:r>
                <a:rPr lang="hu-HU" altLang="hu-HU" sz="2400" baseline="-25000">
                  <a:latin typeface="Times New Roman" pitchFamily="18" charset="0"/>
                </a:rPr>
                <a:t>E</a:t>
              </a:r>
              <a:r>
                <a:rPr lang="hu-HU" altLang="hu-HU" sz="2400">
                  <a:latin typeface="Times New Roman" pitchFamily="18" charset="0"/>
                </a:rPr>
                <a:t>(s)</a:t>
              </a:r>
            </a:p>
          </p:txBody>
        </p:sp>
      </p:grpSp>
      <p:sp>
        <p:nvSpPr>
          <p:cNvPr id="4193" name="Line 91"/>
          <p:cNvSpPr>
            <a:spLocks noChangeShapeType="1"/>
          </p:cNvSpPr>
          <p:nvPr/>
        </p:nvSpPr>
        <p:spPr bwMode="auto">
          <a:xfrm flipV="1">
            <a:off x="6653213" y="4824413"/>
            <a:ext cx="0" cy="1214437"/>
          </a:xfrm>
          <a:prstGeom prst="line">
            <a:avLst/>
          </a:prstGeom>
          <a:noFill/>
          <a:ln w="9525">
            <a:solidFill>
              <a:schemeClr val="tx1"/>
            </a:solidFill>
            <a:round/>
            <a:headEnd/>
            <a:tailEnd/>
          </a:ln>
        </p:spPr>
        <p:txBody>
          <a:bodyPr/>
          <a:lstStyle/>
          <a:p>
            <a:endParaRPr lang="hu-HU"/>
          </a:p>
        </p:txBody>
      </p:sp>
      <p:sp>
        <p:nvSpPr>
          <p:cNvPr id="4194" name="AutoShape 92"/>
          <p:cNvSpPr>
            <a:spLocks noChangeArrowheads="1"/>
          </p:cNvSpPr>
          <p:nvPr/>
        </p:nvSpPr>
        <p:spPr bwMode="auto">
          <a:xfrm>
            <a:off x="4700588" y="4733925"/>
            <a:ext cx="152400" cy="152400"/>
          </a:xfrm>
          <a:prstGeom prst="flowChartSummingJunction">
            <a:avLst/>
          </a:prstGeom>
          <a:solidFill>
            <a:srgbClr val="00CCFF"/>
          </a:solidFill>
          <a:ln w="9525">
            <a:solidFill>
              <a:schemeClr val="tx1"/>
            </a:solidFill>
            <a:round/>
            <a:headEnd/>
            <a:tailEnd/>
          </a:ln>
        </p:spPr>
        <p:txBody>
          <a:bodyPr wrap="none" anchor="ctr"/>
          <a:lstStyle/>
          <a:p>
            <a:endParaRPr lang="hu-HU"/>
          </a:p>
        </p:txBody>
      </p:sp>
      <p:sp>
        <p:nvSpPr>
          <p:cNvPr id="4195" name="Line 93"/>
          <p:cNvSpPr>
            <a:spLocks noChangeShapeType="1"/>
          </p:cNvSpPr>
          <p:nvPr/>
        </p:nvSpPr>
        <p:spPr bwMode="auto">
          <a:xfrm flipV="1">
            <a:off x="4762500" y="4913313"/>
            <a:ext cx="0" cy="674687"/>
          </a:xfrm>
          <a:prstGeom prst="line">
            <a:avLst/>
          </a:prstGeom>
          <a:noFill/>
          <a:ln w="9525">
            <a:solidFill>
              <a:schemeClr val="tx1"/>
            </a:solidFill>
            <a:round/>
            <a:headEnd/>
            <a:tailEnd type="triangle" w="med" len="med"/>
          </a:ln>
        </p:spPr>
        <p:txBody>
          <a:bodyPr wrap="none" anchor="ctr"/>
          <a:lstStyle/>
          <a:p>
            <a:endParaRPr lang="hu-HU"/>
          </a:p>
        </p:txBody>
      </p:sp>
      <p:grpSp>
        <p:nvGrpSpPr>
          <p:cNvPr id="4196" name="Group 94"/>
          <p:cNvGrpSpPr>
            <a:grpSpLocks/>
          </p:cNvGrpSpPr>
          <p:nvPr/>
        </p:nvGrpSpPr>
        <p:grpSpPr bwMode="auto">
          <a:xfrm>
            <a:off x="3322638" y="5273675"/>
            <a:ext cx="990600" cy="533400"/>
            <a:chOff x="930" y="1026"/>
            <a:chExt cx="528" cy="336"/>
          </a:xfrm>
        </p:grpSpPr>
        <p:sp>
          <p:nvSpPr>
            <p:cNvPr id="4200" name="Rectangle 95"/>
            <p:cNvSpPr>
              <a:spLocks noChangeArrowheads="1"/>
            </p:cNvSpPr>
            <p:nvPr/>
          </p:nvSpPr>
          <p:spPr bwMode="auto">
            <a:xfrm>
              <a:off x="930" y="1026"/>
              <a:ext cx="528" cy="336"/>
            </a:xfrm>
            <a:prstGeom prst="rect">
              <a:avLst/>
            </a:prstGeom>
            <a:solidFill>
              <a:srgbClr val="00CCFF"/>
            </a:solidFill>
            <a:ln w="9525">
              <a:solidFill>
                <a:schemeClr val="tx1"/>
              </a:solidFill>
              <a:miter lim="800000"/>
              <a:headEnd/>
              <a:tailEnd/>
            </a:ln>
          </p:spPr>
          <p:txBody>
            <a:bodyPr wrap="none" anchor="ctr"/>
            <a:lstStyle/>
            <a:p>
              <a:endParaRPr lang="hu-HU"/>
            </a:p>
          </p:txBody>
        </p:sp>
        <p:sp>
          <p:nvSpPr>
            <p:cNvPr id="4201" name="Text Box 96"/>
            <p:cNvSpPr txBox="1">
              <a:spLocks noChangeArrowheads="1"/>
            </p:cNvSpPr>
            <p:nvPr/>
          </p:nvSpPr>
          <p:spPr bwMode="auto">
            <a:xfrm>
              <a:off x="975" y="1050"/>
              <a:ext cx="454" cy="288"/>
            </a:xfrm>
            <a:prstGeom prst="rect">
              <a:avLst/>
            </a:prstGeom>
            <a:noFill/>
            <a:ln w="9525">
              <a:noFill/>
              <a:miter lim="800000"/>
              <a:headEnd/>
              <a:tailEnd/>
            </a:ln>
          </p:spPr>
          <p:txBody>
            <a:bodyPr lIns="0" rIns="0">
              <a:spAutoFit/>
            </a:bodyPr>
            <a:lstStyle/>
            <a:p>
              <a:pPr eaLnBrk="0" hangingPunct="0"/>
              <a:r>
                <a:rPr lang="hu-HU" altLang="hu-HU" sz="2400">
                  <a:latin typeface="Times New Roman" pitchFamily="18" charset="0"/>
                </a:rPr>
                <a:t>G</a:t>
              </a:r>
              <a:r>
                <a:rPr lang="hu-HU" altLang="hu-HU" sz="2400" baseline="-25000">
                  <a:latin typeface="Times New Roman" pitchFamily="18" charset="0"/>
                </a:rPr>
                <a:t>C2</a:t>
              </a:r>
              <a:r>
                <a:rPr lang="hu-HU" altLang="hu-HU" sz="2400">
                  <a:latin typeface="Times New Roman" pitchFamily="18" charset="0"/>
                </a:rPr>
                <a:t>(s)</a:t>
              </a:r>
            </a:p>
          </p:txBody>
        </p:sp>
      </p:grpSp>
      <p:graphicFrame>
        <p:nvGraphicFramePr>
          <p:cNvPr id="4169" name="Object 73"/>
          <p:cNvGraphicFramePr>
            <a:graphicFrameLocks noChangeAspect="1"/>
          </p:cNvGraphicFramePr>
          <p:nvPr/>
        </p:nvGraphicFramePr>
        <p:xfrm>
          <a:off x="4627563" y="4868863"/>
          <a:ext cx="125412" cy="98425"/>
        </p:xfrm>
        <a:graphic>
          <a:graphicData uri="http://schemas.openxmlformats.org/presentationml/2006/ole">
            <mc:AlternateContent xmlns:mc="http://schemas.openxmlformats.org/markup-compatibility/2006">
              <mc:Choice xmlns:v="urn:schemas-microsoft-com:vml" Requires="v">
                <p:oleObj spid="_x0000_s4187" name="Equation" r:id="rId15" imgW="126780" imgH="101424" progId="Equation.DSMT4">
                  <p:embed/>
                </p:oleObj>
              </mc:Choice>
              <mc:Fallback>
                <p:oleObj name="Equation" r:id="rId15" imgW="126780" imgH="101424" progId="Equation.DSMT4">
                  <p:embed/>
                  <p:pic>
                    <p:nvPicPr>
                      <p:cNvPr id="0" name="Picture 73"/>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4627563" y="4868863"/>
                        <a:ext cx="125412" cy="984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4197" name="Line 98"/>
          <p:cNvSpPr>
            <a:spLocks noChangeShapeType="1"/>
          </p:cNvSpPr>
          <p:nvPr/>
        </p:nvSpPr>
        <p:spPr bwMode="auto">
          <a:xfrm>
            <a:off x="4852988" y="4824413"/>
            <a:ext cx="449262" cy="0"/>
          </a:xfrm>
          <a:prstGeom prst="line">
            <a:avLst/>
          </a:prstGeom>
          <a:noFill/>
          <a:ln w="9525">
            <a:solidFill>
              <a:schemeClr val="tx1"/>
            </a:solidFill>
            <a:round/>
            <a:headEnd/>
            <a:tailEnd type="triangle" w="med" len="med"/>
          </a:ln>
        </p:spPr>
        <p:txBody>
          <a:bodyPr wrap="none" anchor="ctr"/>
          <a:lstStyle/>
          <a:p>
            <a:endParaRPr lang="hu-HU"/>
          </a:p>
        </p:txBody>
      </p:sp>
      <p:sp>
        <p:nvSpPr>
          <p:cNvPr id="4198" name="Line 99"/>
          <p:cNvSpPr>
            <a:spLocks noChangeShapeType="1"/>
          </p:cNvSpPr>
          <p:nvPr/>
        </p:nvSpPr>
        <p:spPr bwMode="auto">
          <a:xfrm flipH="1">
            <a:off x="4267200" y="5588000"/>
            <a:ext cx="495300" cy="0"/>
          </a:xfrm>
          <a:prstGeom prst="line">
            <a:avLst/>
          </a:prstGeom>
          <a:noFill/>
          <a:ln w="9525">
            <a:solidFill>
              <a:schemeClr val="tx1"/>
            </a:solidFill>
            <a:round/>
            <a:headEnd/>
            <a:tailEnd/>
          </a:ln>
        </p:spPr>
        <p:txBody>
          <a:bodyPr/>
          <a:lstStyle/>
          <a:p>
            <a:endParaRPr lang="hu-HU"/>
          </a:p>
        </p:txBody>
      </p:sp>
      <p:sp>
        <p:nvSpPr>
          <p:cNvPr id="4199" name="Line 100"/>
          <p:cNvSpPr>
            <a:spLocks noChangeShapeType="1"/>
          </p:cNvSpPr>
          <p:nvPr/>
        </p:nvSpPr>
        <p:spPr bwMode="auto">
          <a:xfrm>
            <a:off x="2782888" y="5543550"/>
            <a:ext cx="495300" cy="0"/>
          </a:xfrm>
          <a:prstGeom prst="line">
            <a:avLst/>
          </a:prstGeom>
          <a:noFill/>
          <a:ln w="9525">
            <a:solidFill>
              <a:schemeClr val="tx1"/>
            </a:solidFill>
            <a:round/>
            <a:headEnd/>
            <a:tailEnd type="triangle" w="med" len="med"/>
          </a:ln>
        </p:spPr>
        <p:txBody>
          <a:bodyPr/>
          <a:lstStyle/>
          <a:p>
            <a:endParaRPr lang="hu-HU"/>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6" name="Rectangle 4"/>
          <p:cNvSpPr>
            <a:spLocks noGrp="1" noRot="1" noChangeArrowheads="1"/>
          </p:cNvSpPr>
          <p:nvPr>
            <p:ph type="title"/>
          </p:nvPr>
        </p:nvSpPr>
        <p:spPr>
          <a:xfrm>
            <a:off x="457200" y="274638"/>
            <a:ext cx="8229600" cy="850900"/>
          </a:xfrm>
        </p:spPr>
        <p:txBody>
          <a:bodyPr/>
          <a:lstStyle/>
          <a:p>
            <a:pPr>
              <a:defRPr/>
            </a:pPr>
            <a:r>
              <a:rPr lang="hu-HU" altLang="hu-HU" sz="4000">
                <a:latin typeface="Times New Roman" pitchFamily="18" charset="0"/>
              </a:rPr>
              <a:t>A kompenzáló tag elhelyezése</a:t>
            </a:r>
            <a:endParaRPr lang="hu-HU" altLang="hu-HU" sz="3200">
              <a:latin typeface="Times New Roman" pitchFamily="18" charset="0"/>
            </a:endParaRPr>
          </a:p>
        </p:txBody>
      </p:sp>
      <p:graphicFrame>
        <p:nvGraphicFramePr>
          <p:cNvPr id="5185" name="Object 65"/>
          <p:cNvGraphicFramePr>
            <a:graphicFrameLocks noGrp="1" noChangeAspect="1"/>
          </p:cNvGraphicFramePr>
          <p:nvPr>
            <p:ph sz="half" idx="1"/>
          </p:nvPr>
        </p:nvGraphicFramePr>
        <p:xfrm>
          <a:off x="2366963" y="3384550"/>
          <a:ext cx="431800" cy="300038"/>
        </p:xfrm>
        <a:graphic>
          <a:graphicData uri="http://schemas.openxmlformats.org/presentationml/2006/ole">
            <mc:AlternateContent xmlns:mc="http://schemas.openxmlformats.org/markup-compatibility/2006">
              <mc:Choice xmlns:v="urn:schemas-microsoft-com:vml" Requires="v">
                <p:oleObj spid="_x0000_s5203" name="Equation" r:id="rId3" imgW="291973" imgH="203112" progId="Equation.DSMT4">
                  <p:embed/>
                </p:oleObj>
              </mc:Choice>
              <mc:Fallback>
                <p:oleObj name="Equation" r:id="rId3" imgW="291973" imgH="203112" progId="Equation.DSMT4">
                  <p:embed/>
                  <p:pic>
                    <p:nvPicPr>
                      <p:cNvPr id="0" name="Picture 65"/>
                      <p:cNvPicPr>
                        <a:picLocks noGrp="1"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366963" y="3384550"/>
                        <a:ext cx="431800" cy="30003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5186" name="Object 66"/>
          <p:cNvGraphicFramePr>
            <a:graphicFrameLocks noGrp="1" noChangeAspect="1"/>
          </p:cNvGraphicFramePr>
          <p:nvPr>
            <p:ph sz="quarter" idx="2"/>
          </p:nvPr>
        </p:nvGraphicFramePr>
        <p:xfrm>
          <a:off x="6146800" y="2079625"/>
          <a:ext cx="139700" cy="139700"/>
        </p:xfrm>
        <a:graphic>
          <a:graphicData uri="http://schemas.openxmlformats.org/presentationml/2006/ole">
            <mc:AlternateContent xmlns:mc="http://schemas.openxmlformats.org/markup-compatibility/2006">
              <mc:Choice xmlns:v="urn:schemas-microsoft-com:vml" Requires="v">
                <p:oleObj spid="_x0000_s5204" name="Equation" r:id="rId5" imgW="139700" imgH="139700" progId="Equation.DSMT4">
                  <p:embed/>
                </p:oleObj>
              </mc:Choice>
              <mc:Fallback>
                <p:oleObj name="Equation" r:id="rId5" imgW="139700" imgH="139700" progId="Equation.DSMT4">
                  <p:embed/>
                  <p:pic>
                    <p:nvPicPr>
                      <p:cNvPr id="0" name="Picture 66"/>
                      <p:cNvPicPr>
                        <a:picLocks noGrp="1"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146800" y="2079625"/>
                        <a:ext cx="139700" cy="1397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5195" name="AutoShape 43"/>
          <p:cNvSpPr>
            <a:spLocks noChangeArrowheads="1"/>
          </p:cNvSpPr>
          <p:nvPr/>
        </p:nvSpPr>
        <p:spPr bwMode="auto">
          <a:xfrm>
            <a:off x="6291263" y="2224088"/>
            <a:ext cx="152400" cy="152400"/>
          </a:xfrm>
          <a:prstGeom prst="flowChartSummingJunction">
            <a:avLst/>
          </a:prstGeom>
          <a:solidFill>
            <a:srgbClr val="00CCFF"/>
          </a:solidFill>
          <a:ln w="9525">
            <a:solidFill>
              <a:schemeClr val="tx1"/>
            </a:solidFill>
            <a:round/>
            <a:headEnd/>
            <a:tailEnd/>
          </a:ln>
        </p:spPr>
        <p:txBody>
          <a:bodyPr wrap="none" anchor="ctr"/>
          <a:lstStyle/>
          <a:p>
            <a:endParaRPr lang="hu-HU"/>
          </a:p>
        </p:txBody>
      </p:sp>
      <p:sp>
        <p:nvSpPr>
          <p:cNvPr id="5196" name="Line 45"/>
          <p:cNvSpPr>
            <a:spLocks noChangeShapeType="1"/>
          </p:cNvSpPr>
          <p:nvPr/>
        </p:nvSpPr>
        <p:spPr bwMode="auto">
          <a:xfrm>
            <a:off x="6362700" y="1863725"/>
            <a:ext cx="0" cy="360363"/>
          </a:xfrm>
          <a:prstGeom prst="line">
            <a:avLst/>
          </a:prstGeom>
          <a:noFill/>
          <a:ln w="9525">
            <a:solidFill>
              <a:schemeClr val="tx1"/>
            </a:solidFill>
            <a:round/>
            <a:headEnd/>
            <a:tailEnd type="triangle" w="med" len="med"/>
          </a:ln>
        </p:spPr>
        <p:txBody>
          <a:bodyPr wrap="none" anchor="ctr"/>
          <a:lstStyle/>
          <a:p>
            <a:endParaRPr lang="hu-HU"/>
          </a:p>
        </p:txBody>
      </p:sp>
      <p:sp>
        <p:nvSpPr>
          <p:cNvPr id="5197" name="Text Box 59"/>
          <p:cNvSpPr txBox="1">
            <a:spLocks noChangeArrowheads="1"/>
          </p:cNvSpPr>
          <p:nvPr/>
        </p:nvSpPr>
        <p:spPr bwMode="auto">
          <a:xfrm>
            <a:off x="927100" y="2124075"/>
            <a:ext cx="1422400" cy="304800"/>
          </a:xfrm>
          <a:prstGeom prst="rect">
            <a:avLst/>
          </a:prstGeom>
          <a:noFill/>
          <a:ln w="9525">
            <a:noFill/>
            <a:miter lim="800000"/>
            <a:headEnd/>
            <a:tailEnd/>
          </a:ln>
        </p:spPr>
        <p:txBody>
          <a:bodyPr lIns="0" tIns="0" rIns="0" bIns="0">
            <a:spAutoFit/>
          </a:bodyPr>
          <a:lstStyle/>
          <a:p>
            <a:pPr>
              <a:spcBef>
                <a:spcPct val="50000"/>
              </a:spcBef>
            </a:pPr>
            <a:r>
              <a:rPr lang="hu-HU" altLang="hu-HU" sz="2000">
                <a:latin typeface="Times New Roman" pitchFamily="18" charset="0"/>
              </a:rPr>
              <a:t>párhuzamos</a:t>
            </a:r>
          </a:p>
        </p:txBody>
      </p:sp>
      <p:sp>
        <p:nvSpPr>
          <p:cNvPr id="5198" name="Text Box 75"/>
          <p:cNvSpPr txBox="1">
            <a:spLocks noChangeArrowheads="1"/>
          </p:cNvSpPr>
          <p:nvPr/>
        </p:nvSpPr>
        <p:spPr bwMode="auto">
          <a:xfrm>
            <a:off x="927100" y="3968750"/>
            <a:ext cx="1420813" cy="304800"/>
          </a:xfrm>
          <a:prstGeom prst="rect">
            <a:avLst/>
          </a:prstGeom>
          <a:noFill/>
          <a:ln w="9525">
            <a:noFill/>
            <a:miter lim="800000"/>
            <a:headEnd/>
            <a:tailEnd/>
          </a:ln>
        </p:spPr>
        <p:txBody>
          <a:bodyPr lIns="0" tIns="0" rIns="0" bIns="0">
            <a:spAutoFit/>
          </a:bodyPr>
          <a:lstStyle/>
          <a:p>
            <a:pPr>
              <a:spcBef>
                <a:spcPct val="50000"/>
              </a:spcBef>
            </a:pPr>
            <a:r>
              <a:rPr lang="hu-HU" altLang="hu-HU" sz="2000">
                <a:latin typeface="Times New Roman" pitchFamily="18" charset="0"/>
              </a:rPr>
              <a:t>visszacsatolt</a:t>
            </a:r>
          </a:p>
        </p:txBody>
      </p:sp>
      <p:sp>
        <p:nvSpPr>
          <p:cNvPr id="5199" name="Line 87"/>
          <p:cNvSpPr>
            <a:spLocks noChangeShapeType="1"/>
          </p:cNvSpPr>
          <p:nvPr/>
        </p:nvSpPr>
        <p:spPr bwMode="auto">
          <a:xfrm rot="5400000">
            <a:off x="6003131" y="2655094"/>
            <a:ext cx="719138" cy="0"/>
          </a:xfrm>
          <a:prstGeom prst="line">
            <a:avLst/>
          </a:prstGeom>
          <a:noFill/>
          <a:ln w="9525">
            <a:solidFill>
              <a:schemeClr val="tx1"/>
            </a:solidFill>
            <a:round/>
            <a:headEnd/>
            <a:tailEnd type="triangle" w="med" len="med"/>
          </a:ln>
        </p:spPr>
        <p:txBody>
          <a:bodyPr wrap="none" anchor="ctr"/>
          <a:lstStyle/>
          <a:p>
            <a:endParaRPr lang="hu-HU"/>
          </a:p>
        </p:txBody>
      </p:sp>
      <p:sp>
        <p:nvSpPr>
          <p:cNvPr id="5200" name="Line 150"/>
          <p:cNvSpPr>
            <a:spLocks noChangeShapeType="1"/>
          </p:cNvSpPr>
          <p:nvPr/>
        </p:nvSpPr>
        <p:spPr bwMode="auto">
          <a:xfrm>
            <a:off x="3194050" y="2295525"/>
            <a:ext cx="288925" cy="0"/>
          </a:xfrm>
          <a:prstGeom prst="line">
            <a:avLst/>
          </a:prstGeom>
          <a:noFill/>
          <a:ln w="9525">
            <a:solidFill>
              <a:schemeClr val="tx1"/>
            </a:solidFill>
            <a:round/>
            <a:headEnd/>
            <a:tailEnd type="triangle" w="med" len="med"/>
          </a:ln>
        </p:spPr>
        <p:txBody>
          <a:bodyPr wrap="none" anchor="ctr"/>
          <a:lstStyle/>
          <a:p>
            <a:endParaRPr lang="hu-HU"/>
          </a:p>
        </p:txBody>
      </p:sp>
      <p:sp>
        <p:nvSpPr>
          <p:cNvPr id="5201" name="Line 151"/>
          <p:cNvSpPr>
            <a:spLocks noChangeShapeType="1"/>
          </p:cNvSpPr>
          <p:nvPr/>
        </p:nvSpPr>
        <p:spPr bwMode="auto">
          <a:xfrm flipV="1">
            <a:off x="2978150" y="1862138"/>
            <a:ext cx="2160588" cy="1587"/>
          </a:xfrm>
          <a:prstGeom prst="line">
            <a:avLst/>
          </a:prstGeom>
          <a:noFill/>
          <a:ln w="9525">
            <a:solidFill>
              <a:schemeClr val="tx1"/>
            </a:solidFill>
            <a:round/>
            <a:headEnd/>
            <a:tailEnd type="triangle" w="med" len="med"/>
          </a:ln>
        </p:spPr>
        <p:txBody>
          <a:bodyPr wrap="none" anchor="ctr"/>
          <a:lstStyle/>
          <a:p>
            <a:endParaRPr lang="hu-HU"/>
          </a:p>
        </p:txBody>
      </p:sp>
      <p:sp>
        <p:nvSpPr>
          <p:cNvPr id="5202" name="AutoShape 152"/>
          <p:cNvSpPr>
            <a:spLocks noChangeArrowheads="1"/>
          </p:cNvSpPr>
          <p:nvPr/>
        </p:nvSpPr>
        <p:spPr bwMode="auto">
          <a:xfrm>
            <a:off x="2833688" y="1790700"/>
            <a:ext cx="152400" cy="152400"/>
          </a:xfrm>
          <a:prstGeom prst="flowChartSummingJunction">
            <a:avLst/>
          </a:prstGeom>
          <a:solidFill>
            <a:srgbClr val="00CCFF"/>
          </a:solidFill>
          <a:ln w="9525">
            <a:solidFill>
              <a:schemeClr val="tx1"/>
            </a:solidFill>
            <a:round/>
            <a:headEnd/>
            <a:tailEnd/>
          </a:ln>
        </p:spPr>
        <p:txBody>
          <a:bodyPr wrap="none" anchor="ctr"/>
          <a:lstStyle/>
          <a:p>
            <a:endParaRPr lang="hu-HU"/>
          </a:p>
        </p:txBody>
      </p:sp>
      <p:sp>
        <p:nvSpPr>
          <p:cNvPr id="5203" name="Line 153"/>
          <p:cNvSpPr>
            <a:spLocks noChangeShapeType="1"/>
          </p:cNvSpPr>
          <p:nvPr/>
        </p:nvSpPr>
        <p:spPr bwMode="auto">
          <a:xfrm flipV="1">
            <a:off x="2906713" y="1935163"/>
            <a:ext cx="0" cy="863600"/>
          </a:xfrm>
          <a:prstGeom prst="line">
            <a:avLst/>
          </a:prstGeom>
          <a:noFill/>
          <a:ln w="9525">
            <a:solidFill>
              <a:schemeClr val="tx1"/>
            </a:solidFill>
            <a:round/>
            <a:headEnd/>
            <a:tailEnd type="triangle" w="med" len="med"/>
          </a:ln>
        </p:spPr>
        <p:txBody>
          <a:bodyPr wrap="none" anchor="ctr"/>
          <a:lstStyle/>
          <a:p>
            <a:endParaRPr lang="hu-HU"/>
          </a:p>
        </p:txBody>
      </p:sp>
      <p:graphicFrame>
        <p:nvGraphicFramePr>
          <p:cNvPr id="5187" name="Object 67"/>
          <p:cNvGraphicFramePr>
            <a:graphicFrameLocks noChangeAspect="1"/>
          </p:cNvGraphicFramePr>
          <p:nvPr/>
        </p:nvGraphicFramePr>
        <p:xfrm>
          <a:off x="3041650" y="1493838"/>
          <a:ext cx="446088" cy="312737"/>
        </p:xfrm>
        <a:graphic>
          <a:graphicData uri="http://schemas.openxmlformats.org/presentationml/2006/ole">
            <mc:AlternateContent xmlns:mc="http://schemas.openxmlformats.org/markup-compatibility/2006">
              <mc:Choice xmlns:v="urn:schemas-microsoft-com:vml" Requires="v">
                <p:oleObj spid="_x0000_s5205" name="Equation" r:id="rId7" imgW="291973" imgH="203112" progId="Equation.DSMT4">
                  <p:embed/>
                </p:oleObj>
              </mc:Choice>
              <mc:Fallback>
                <p:oleObj name="Equation" r:id="rId7" imgW="291973" imgH="203112" progId="Equation.DSMT4">
                  <p:embed/>
                  <p:pic>
                    <p:nvPicPr>
                      <p:cNvPr id="0" name="Picture 67"/>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3041650" y="1493838"/>
                        <a:ext cx="446088" cy="31273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5188" name="Object 68"/>
          <p:cNvGraphicFramePr>
            <a:graphicFrameLocks noChangeAspect="1"/>
          </p:cNvGraphicFramePr>
          <p:nvPr/>
        </p:nvGraphicFramePr>
        <p:xfrm>
          <a:off x="6507163" y="2528888"/>
          <a:ext cx="619125" cy="349250"/>
        </p:xfrm>
        <a:graphic>
          <a:graphicData uri="http://schemas.openxmlformats.org/presentationml/2006/ole">
            <mc:AlternateContent xmlns:mc="http://schemas.openxmlformats.org/markup-compatibility/2006">
              <mc:Choice xmlns:v="urn:schemas-microsoft-com:vml" Requires="v">
                <p:oleObj spid="_x0000_s5206" name="Equation" r:id="rId9" imgW="406224" imgH="228501" progId="Equation.DSMT4">
                  <p:embed/>
                </p:oleObj>
              </mc:Choice>
              <mc:Fallback>
                <p:oleObj name="Equation" r:id="rId9" imgW="406224" imgH="228501" progId="Equation.DSMT4">
                  <p:embed/>
                  <p:pic>
                    <p:nvPicPr>
                      <p:cNvPr id="0" name="Picture 68"/>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6507163" y="2528888"/>
                        <a:ext cx="619125" cy="3492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pSp>
        <p:nvGrpSpPr>
          <p:cNvPr id="5204" name="Group 156"/>
          <p:cNvGrpSpPr>
            <a:grpSpLocks/>
          </p:cNvGrpSpPr>
          <p:nvPr/>
        </p:nvGrpSpPr>
        <p:grpSpPr bwMode="auto">
          <a:xfrm>
            <a:off x="3482975" y="2006600"/>
            <a:ext cx="838200" cy="533400"/>
            <a:chOff x="930" y="1026"/>
            <a:chExt cx="528" cy="336"/>
          </a:xfrm>
        </p:grpSpPr>
        <p:sp>
          <p:nvSpPr>
            <p:cNvPr id="5229" name="Rectangle 157"/>
            <p:cNvSpPr>
              <a:spLocks noChangeArrowheads="1"/>
            </p:cNvSpPr>
            <p:nvPr/>
          </p:nvSpPr>
          <p:spPr bwMode="auto">
            <a:xfrm>
              <a:off x="930" y="1026"/>
              <a:ext cx="528" cy="336"/>
            </a:xfrm>
            <a:prstGeom prst="rect">
              <a:avLst/>
            </a:prstGeom>
            <a:solidFill>
              <a:srgbClr val="00CCFF"/>
            </a:solidFill>
            <a:ln w="9525">
              <a:solidFill>
                <a:schemeClr val="tx1"/>
              </a:solidFill>
              <a:miter lim="800000"/>
              <a:headEnd/>
              <a:tailEnd/>
            </a:ln>
          </p:spPr>
          <p:txBody>
            <a:bodyPr wrap="none" anchor="ctr"/>
            <a:lstStyle/>
            <a:p>
              <a:endParaRPr lang="hu-HU"/>
            </a:p>
          </p:txBody>
        </p:sp>
        <p:sp>
          <p:nvSpPr>
            <p:cNvPr id="5230" name="Text Box 158"/>
            <p:cNvSpPr txBox="1">
              <a:spLocks noChangeArrowheads="1"/>
            </p:cNvSpPr>
            <p:nvPr/>
          </p:nvSpPr>
          <p:spPr bwMode="auto">
            <a:xfrm>
              <a:off x="975" y="1050"/>
              <a:ext cx="454" cy="288"/>
            </a:xfrm>
            <a:prstGeom prst="rect">
              <a:avLst/>
            </a:prstGeom>
            <a:noFill/>
            <a:ln w="9525">
              <a:noFill/>
              <a:miter lim="800000"/>
              <a:headEnd/>
              <a:tailEnd/>
            </a:ln>
          </p:spPr>
          <p:txBody>
            <a:bodyPr lIns="0" rIns="0">
              <a:spAutoFit/>
            </a:bodyPr>
            <a:lstStyle/>
            <a:p>
              <a:pPr eaLnBrk="0" hangingPunct="0"/>
              <a:r>
                <a:rPr lang="hu-HU" altLang="hu-HU" sz="2400">
                  <a:latin typeface="Times New Roman" pitchFamily="18" charset="0"/>
                </a:rPr>
                <a:t>G</a:t>
              </a:r>
              <a:r>
                <a:rPr lang="hu-HU" altLang="hu-HU" sz="2400" baseline="-25000">
                  <a:latin typeface="Times New Roman" pitchFamily="18" charset="0"/>
                </a:rPr>
                <a:t>C</a:t>
              </a:r>
              <a:r>
                <a:rPr lang="hu-HU" altLang="hu-HU" sz="2400">
                  <a:latin typeface="Times New Roman" pitchFamily="18" charset="0"/>
                </a:rPr>
                <a:t>(s)</a:t>
              </a:r>
            </a:p>
          </p:txBody>
        </p:sp>
      </p:grpSp>
      <p:graphicFrame>
        <p:nvGraphicFramePr>
          <p:cNvPr id="5189" name="Object 69"/>
          <p:cNvGraphicFramePr>
            <a:graphicFrameLocks noChangeAspect="1"/>
          </p:cNvGraphicFramePr>
          <p:nvPr/>
        </p:nvGraphicFramePr>
        <p:xfrm>
          <a:off x="2762250" y="1935163"/>
          <a:ext cx="125413" cy="98425"/>
        </p:xfrm>
        <a:graphic>
          <a:graphicData uri="http://schemas.openxmlformats.org/presentationml/2006/ole">
            <mc:AlternateContent xmlns:mc="http://schemas.openxmlformats.org/markup-compatibility/2006">
              <mc:Choice xmlns:v="urn:schemas-microsoft-com:vml" Requires="v">
                <p:oleObj spid="_x0000_s5207" name="Equation" r:id="rId11" imgW="126780" imgH="101424" progId="Equation.DSMT4">
                  <p:embed/>
                </p:oleObj>
              </mc:Choice>
              <mc:Fallback>
                <p:oleObj name="Equation" r:id="rId11" imgW="126780" imgH="101424" progId="Equation.DSMT4">
                  <p:embed/>
                  <p:pic>
                    <p:nvPicPr>
                      <p:cNvPr id="0" name="Picture 69"/>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2762250" y="1935163"/>
                        <a:ext cx="125413" cy="984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5205" name="Line 161"/>
          <p:cNvSpPr>
            <a:spLocks noChangeShapeType="1"/>
          </p:cNvSpPr>
          <p:nvPr/>
        </p:nvSpPr>
        <p:spPr bwMode="auto">
          <a:xfrm>
            <a:off x="2330450" y="1862138"/>
            <a:ext cx="504825" cy="0"/>
          </a:xfrm>
          <a:prstGeom prst="line">
            <a:avLst/>
          </a:prstGeom>
          <a:noFill/>
          <a:ln w="9525">
            <a:solidFill>
              <a:schemeClr val="tx1"/>
            </a:solidFill>
            <a:round/>
            <a:headEnd/>
            <a:tailEnd type="triangle" w="med" len="med"/>
          </a:ln>
        </p:spPr>
        <p:txBody>
          <a:bodyPr wrap="none" anchor="ctr"/>
          <a:lstStyle/>
          <a:p>
            <a:endParaRPr lang="hu-HU"/>
          </a:p>
        </p:txBody>
      </p:sp>
      <p:grpSp>
        <p:nvGrpSpPr>
          <p:cNvPr id="5206" name="Group 162"/>
          <p:cNvGrpSpPr>
            <a:grpSpLocks/>
          </p:cNvGrpSpPr>
          <p:nvPr/>
        </p:nvGrpSpPr>
        <p:grpSpPr bwMode="auto">
          <a:xfrm>
            <a:off x="5138738" y="1574800"/>
            <a:ext cx="838200" cy="533400"/>
            <a:chOff x="930" y="1026"/>
            <a:chExt cx="528" cy="336"/>
          </a:xfrm>
        </p:grpSpPr>
        <p:sp>
          <p:nvSpPr>
            <p:cNvPr id="5227" name="Rectangle 163"/>
            <p:cNvSpPr>
              <a:spLocks noChangeArrowheads="1"/>
            </p:cNvSpPr>
            <p:nvPr/>
          </p:nvSpPr>
          <p:spPr bwMode="auto">
            <a:xfrm>
              <a:off x="930" y="1026"/>
              <a:ext cx="528" cy="336"/>
            </a:xfrm>
            <a:prstGeom prst="rect">
              <a:avLst/>
            </a:prstGeom>
            <a:solidFill>
              <a:srgbClr val="00CCFF"/>
            </a:solidFill>
            <a:ln w="9525">
              <a:solidFill>
                <a:schemeClr val="tx1"/>
              </a:solidFill>
              <a:miter lim="800000"/>
              <a:headEnd/>
              <a:tailEnd/>
            </a:ln>
          </p:spPr>
          <p:txBody>
            <a:bodyPr wrap="none" anchor="ctr"/>
            <a:lstStyle/>
            <a:p>
              <a:endParaRPr lang="hu-HU"/>
            </a:p>
          </p:txBody>
        </p:sp>
        <p:sp>
          <p:nvSpPr>
            <p:cNvPr id="5228" name="Text Box 164"/>
            <p:cNvSpPr txBox="1">
              <a:spLocks noChangeArrowheads="1"/>
            </p:cNvSpPr>
            <p:nvPr/>
          </p:nvSpPr>
          <p:spPr bwMode="auto">
            <a:xfrm>
              <a:off x="975" y="1050"/>
              <a:ext cx="454" cy="288"/>
            </a:xfrm>
            <a:prstGeom prst="rect">
              <a:avLst/>
            </a:prstGeom>
            <a:noFill/>
            <a:ln w="9525">
              <a:noFill/>
              <a:miter lim="800000"/>
              <a:headEnd/>
              <a:tailEnd/>
            </a:ln>
          </p:spPr>
          <p:txBody>
            <a:bodyPr lIns="0" rIns="0">
              <a:spAutoFit/>
            </a:bodyPr>
            <a:lstStyle/>
            <a:p>
              <a:pPr eaLnBrk="0" hangingPunct="0"/>
              <a:r>
                <a:rPr lang="hu-HU" altLang="hu-HU" sz="2400">
                  <a:latin typeface="Times New Roman" pitchFamily="18" charset="0"/>
                </a:rPr>
                <a:t>G</a:t>
              </a:r>
              <a:r>
                <a:rPr lang="hu-HU" altLang="hu-HU" sz="2400" baseline="-25000">
                  <a:latin typeface="Times New Roman" pitchFamily="18" charset="0"/>
                </a:rPr>
                <a:t>P</a:t>
              </a:r>
              <a:r>
                <a:rPr lang="hu-HU" altLang="hu-HU" sz="2400">
                  <a:latin typeface="Times New Roman" pitchFamily="18" charset="0"/>
                </a:rPr>
                <a:t>(s)</a:t>
              </a:r>
            </a:p>
          </p:txBody>
        </p:sp>
      </p:grpSp>
      <p:sp>
        <p:nvSpPr>
          <p:cNvPr id="5207" name="Line 166"/>
          <p:cNvSpPr>
            <a:spLocks noChangeShapeType="1"/>
          </p:cNvSpPr>
          <p:nvPr/>
        </p:nvSpPr>
        <p:spPr bwMode="auto">
          <a:xfrm>
            <a:off x="5157788" y="3743325"/>
            <a:ext cx="1331912" cy="0"/>
          </a:xfrm>
          <a:prstGeom prst="line">
            <a:avLst/>
          </a:prstGeom>
          <a:noFill/>
          <a:ln w="9525">
            <a:solidFill>
              <a:schemeClr val="tx1"/>
            </a:solidFill>
            <a:round/>
            <a:headEnd/>
            <a:tailEnd type="triangle" w="med" len="med"/>
          </a:ln>
        </p:spPr>
        <p:txBody>
          <a:bodyPr wrap="none" anchor="ctr"/>
          <a:lstStyle/>
          <a:p>
            <a:endParaRPr lang="hu-HU"/>
          </a:p>
        </p:txBody>
      </p:sp>
      <p:sp>
        <p:nvSpPr>
          <p:cNvPr id="5208" name="Line 167"/>
          <p:cNvSpPr>
            <a:spLocks noChangeShapeType="1"/>
          </p:cNvSpPr>
          <p:nvPr/>
        </p:nvSpPr>
        <p:spPr bwMode="auto">
          <a:xfrm>
            <a:off x="2997200" y="3743325"/>
            <a:ext cx="1304925" cy="0"/>
          </a:xfrm>
          <a:prstGeom prst="line">
            <a:avLst/>
          </a:prstGeom>
          <a:noFill/>
          <a:ln w="9525">
            <a:solidFill>
              <a:schemeClr val="tx1"/>
            </a:solidFill>
            <a:round/>
            <a:headEnd/>
            <a:tailEnd type="triangle" w="med" len="med"/>
          </a:ln>
        </p:spPr>
        <p:txBody>
          <a:bodyPr wrap="none" anchor="ctr"/>
          <a:lstStyle/>
          <a:p>
            <a:endParaRPr lang="hu-HU"/>
          </a:p>
        </p:txBody>
      </p:sp>
      <p:sp>
        <p:nvSpPr>
          <p:cNvPr id="5209" name="AutoShape 168"/>
          <p:cNvSpPr>
            <a:spLocks noChangeArrowheads="1"/>
          </p:cNvSpPr>
          <p:nvPr/>
        </p:nvSpPr>
        <p:spPr bwMode="auto">
          <a:xfrm>
            <a:off x="2887663" y="3670300"/>
            <a:ext cx="152400" cy="152400"/>
          </a:xfrm>
          <a:prstGeom prst="flowChartSummingJunction">
            <a:avLst/>
          </a:prstGeom>
          <a:solidFill>
            <a:srgbClr val="00CCFF"/>
          </a:solidFill>
          <a:ln w="9525">
            <a:solidFill>
              <a:schemeClr val="tx1"/>
            </a:solidFill>
            <a:round/>
            <a:headEnd/>
            <a:tailEnd/>
          </a:ln>
        </p:spPr>
        <p:txBody>
          <a:bodyPr wrap="none" anchor="ctr"/>
          <a:lstStyle/>
          <a:p>
            <a:endParaRPr lang="hu-HU"/>
          </a:p>
        </p:txBody>
      </p:sp>
      <p:sp>
        <p:nvSpPr>
          <p:cNvPr id="5210" name="Line 169"/>
          <p:cNvSpPr>
            <a:spLocks noChangeShapeType="1"/>
          </p:cNvSpPr>
          <p:nvPr/>
        </p:nvSpPr>
        <p:spPr bwMode="auto">
          <a:xfrm flipV="1">
            <a:off x="2951163" y="3833813"/>
            <a:ext cx="0" cy="809625"/>
          </a:xfrm>
          <a:prstGeom prst="line">
            <a:avLst/>
          </a:prstGeom>
          <a:noFill/>
          <a:ln w="9525">
            <a:solidFill>
              <a:schemeClr val="tx1"/>
            </a:solidFill>
            <a:round/>
            <a:headEnd/>
            <a:tailEnd type="triangle" w="med" len="med"/>
          </a:ln>
        </p:spPr>
        <p:txBody>
          <a:bodyPr wrap="none" anchor="ctr"/>
          <a:lstStyle/>
          <a:p>
            <a:endParaRPr lang="hu-HU"/>
          </a:p>
        </p:txBody>
      </p:sp>
      <p:graphicFrame>
        <p:nvGraphicFramePr>
          <p:cNvPr id="5190" name="Object 70"/>
          <p:cNvGraphicFramePr>
            <a:graphicFrameLocks noChangeAspect="1"/>
          </p:cNvGraphicFramePr>
          <p:nvPr/>
        </p:nvGraphicFramePr>
        <p:xfrm>
          <a:off x="3176588" y="3384550"/>
          <a:ext cx="446087" cy="312738"/>
        </p:xfrm>
        <a:graphic>
          <a:graphicData uri="http://schemas.openxmlformats.org/presentationml/2006/ole">
            <mc:AlternateContent xmlns:mc="http://schemas.openxmlformats.org/markup-compatibility/2006">
              <mc:Choice xmlns:v="urn:schemas-microsoft-com:vml" Requires="v">
                <p:oleObj spid="_x0000_s5208" name="Equation" r:id="rId13" imgW="291973" imgH="203112" progId="Equation.DSMT4">
                  <p:embed/>
                </p:oleObj>
              </mc:Choice>
              <mc:Fallback>
                <p:oleObj name="Equation" r:id="rId13" imgW="291973" imgH="203112" progId="Equation.DSMT4">
                  <p:embed/>
                  <p:pic>
                    <p:nvPicPr>
                      <p:cNvPr id="0" name="Picture 70"/>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3176588" y="3384550"/>
                        <a:ext cx="446087" cy="31273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5191" name="Object 71"/>
          <p:cNvGraphicFramePr>
            <a:graphicFrameLocks noChangeAspect="1"/>
          </p:cNvGraphicFramePr>
          <p:nvPr/>
        </p:nvGraphicFramePr>
        <p:xfrm>
          <a:off x="6551613" y="3563938"/>
          <a:ext cx="620712" cy="349250"/>
        </p:xfrm>
        <a:graphic>
          <a:graphicData uri="http://schemas.openxmlformats.org/presentationml/2006/ole">
            <mc:AlternateContent xmlns:mc="http://schemas.openxmlformats.org/markup-compatibility/2006">
              <mc:Choice xmlns:v="urn:schemas-microsoft-com:vml" Requires="v">
                <p:oleObj spid="_x0000_s5209" name="Equation" r:id="rId15" imgW="406224" imgH="228501" progId="Equation.DSMT4">
                  <p:embed/>
                </p:oleObj>
              </mc:Choice>
              <mc:Fallback>
                <p:oleObj name="Equation" r:id="rId15" imgW="406224" imgH="228501" progId="Equation.DSMT4">
                  <p:embed/>
                  <p:pic>
                    <p:nvPicPr>
                      <p:cNvPr id="0" name="Picture 71"/>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6551613" y="3563938"/>
                        <a:ext cx="620712" cy="3492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pSp>
        <p:nvGrpSpPr>
          <p:cNvPr id="5211" name="Group 172"/>
          <p:cNvGrpSpPr>
            <a:grpSpLocks/>
          </p:cNvGrpSpPr>
          <p:nvPr/>
        </p:nvGrpSpPr>
        <p:grpSpPr bwMode="auto">
          <a:xfrm>
            <a:off x="4302125" y="4329113"/>
            <a:ext cx="838200" cy="533400"/>
            <a:chOff x="930" y="1026"/>
            <a:chExt cx="528" cy="336"/>
          </a:xfrm>
        </p:grpSpPr>
        <p:sp>
          <p:nvSpPr>
            <p:cNvPr id="5225" name="Rectangle 173"/>
            <p:cNvSpPr>
              <a:spLocks noChangeArrowheads="1"/>
            </p:cNvSpPr>
            <p:nvPr/>
          </p:nvSpPr>
          <p:spPr bwMode="auto">
            <a:xfrm>
              <a:off x="930" y="1026"/>
              <a:ext cx="528" cy="336"/>
            </a:xfrm>
            <a:prstGeom prst="rect">
              <a:avLst/>
            </a:prstGeom>
            <a:solidFill>
              <a:srgbClr val="00CCFF"/>
            </a:solidFill>
            <a:ln w="9525">
              <a:solidFill>
                <a:schemeClr val="tx1"/>
              </a:solidFill>
              <a:miter lim="800000"/>
              <a:headEnd/>
              <a:tailEnd/>
            </a:ln>
          </p:spPr>
          <p:txBody>
            <a:bodyPr wrap="none" anchor="ctr"/>
            <a:lstStyle/>
            <a:p>
              <a:endParaRPr lang="hu-HU"/>
            </a:p>
          </p:txBody>
        </p:sp>
        <p:sp>
          <p:nvSpPr>
            <p:cNvPr id="5226" name="Text Box 174"/>
            <p:cNvSpPr txBox="1">
              <a:spLocks noChangeArrowheads="1"/>
            </p:cNvSpPr>
            <p:nvPr/>
          </p:nvSpPr>
          <p:spPr bwMode="auto">
            <a:xfrm>
              <a:off x="975" y="1050"/>
              <a:ext cx="454" cy="288"/>
            </a:xfrm>
            <a:prstGeom prst="rect">
              <a:avLst/>
            </a:prstGeom>
            <a:noFill/>
            <a:ln w="9525">
              <a:noFill/>
              <a:miter lim="800000"/>
              <a:headEnd/>
              <a:tailEnd/>
            </a:ln>
          </p:spPr>
          <p:txBody>
            <a:bodyPr lIns="0" rIns="0">
              <a:spAutoFit/>
            </a:bodyPr>
            <a:lstStyle/>
            <a:p>
              <a:pPr eaLnBrk="0" hangingPunct="0"/>
              <a:r>
                <a:rPr lang="hu-HU" altLang="hu-HU" sz="2400">
                  <a:latin typeface="Times New Roman" pitchFamily="18" charset="0"/>
                </a:rPr>
                <a:t>G</a:t>
              </a:r>
              <a:r>
                <a:rPr lang="hu-HU" altLang="hu-HU" sz="2400" baseline="-25000">
                  <a:latin typeface="Times New Roman" pitchFamily="18" charset="0"/>
                </a:rPr>
                <a:t>C</a:t>
              </a:r>
              <a:r>
                <a:rPr lang="hu-HU" altLang="hu-HU" sz="2400">
                  <a:latin typeface="Times New Roman" pitchFamily="18" charset="0"/>
                </a:rPr>
                <a:t>(s)</a:t>
              </a:r>
            </a:p>
          </p:txBody>
        </p:sp>
      </p:grpSp>
      <p:graphicFrame>
        <p:nvGraphicFramePr>
          <p:cNvPr id="5192" name="Object 72"/>
          <p:cNvGraphicFramePr>
            <a:graphicFrameLocks noChangeAspect="1"/>
          </p:cNvGraphicFramePr>
          <p:nvPr/>
        </p:nvGraphicFramePr>
        <p:xfrm>
          <a:off x="2816225" y="3814763"/>
          <a:ext cx="125413" cy="98425"/>
        </p:xfrm>
        <a:graphic>
          <a:graphicData uri="http://schemas.openxmlformats.org/presentationml/2006/ole">
            <mc:AlternateContent xmlns:mc="http://schemas.openxmlformats.org/markup-compatibility/2006">
              <mc:Choice xmlns:v="urn:schemas-microsoft-com:vml" Requires="v">
                <p:oleObj spid="_x0000_s5210" name="Equation" r:id="rId17" imgW="126780" imgH="101424" progId="Equation.DSMT4">
                  <p:embed/>
                </p:oleObj>
              </mc:Choice>
              <mc:Fallback>
                <p:oleObj name="Equation" r:id="rId17" imgW="126780" imgH="101424" progId="Equation.DSMT4">
                  <p:embed/>
                  <p:pic>
                    <p:nvPicPr>
                      <p:cNvPr id="0" name="Picture 72"/>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2816225" y="3814763"/>
                        <a:ext cx="125413" cy="984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5212" name="Line 177"/>
          <p:cNvSpPr>
            <a:spLocks noChangeShapeType="1"/>
          </p:cNvSpPr>
          <p:nvPr/>
        </p:nvSpPr>
        <p:spPr bwMode="auto">
          <a:xfrm>
            <a:off x="2384425" y="3741738"/>
            <a:ext cx="504825" cy="0"/>
          </a:xfrm>
          <a:prstGeom prst="line">
            <a:avLst/>
          </a:prstGeom>
          <a:noFill/>
          <a:ln w="9525">
            <a:solidFill>
              <a:schemeClr val="tx1"/>
            </a:solidFill>
            <a:round/>
            <a:headEnd/>
            <a:tailEnd type="triangle" w="med" len="med"/>
          </a:ln>
        </p:spPr>
        <p:txBody>
          <a:bodyPr wrap="none" anchor="ctr"/>
          <a:lstStyle/>
          <a:p>
            <a:endParaRPr lang="hu-HU"/>
          </a:p>
        </p:txBody>
      </p:sp>
      <p:grpSp>
        <p:nvGrpSpPr>
          <p:cNvPr id="5213" name="Group 178"/>
          <p:cNvGrpSpPr>
            <a:grpSpLocks/>
          </p:cNvGrpSpPr>
          <p:nvPr/>
        </p:nvGrpSpPr>
        <p:grpSpPr bwMode="auto">
          <a:xfrm>
            <a:off x="4302125" y="3473450"/>
            <a:ext cx="838200" cy="533400"/>
            <a:chOff x="930" y="1026"/>
            <a:chExt cx="528" cy="336"/>
          </a:xfrm>
        </p:grpSpPr>
        <p:sp>
          <p:nvSpPr>
            <p:cNvPr id="5223" name="Rectangle 179"/>
            <p:cNvSpPr>
              <a:spLocks noChangeArrowheads="1"/>
            </p:cNvSpPr>
            <p:nvPr/>
          </p:nvSpPr>
          <p:spPr bwMode="auto">
            <a:xfrm>
              <a:off x="930" y="1026"/>
              <a:ext cx="528" cy="336"/>
            </a:xfrm>
            <a:prstGeom prst="rect">
              <a:avLst/>
            </a:prstGeom>
            <a:solidFill>
              <a:srgbClr val="00CCFF"/>
            </a:solidFill>
            <a:ln w="9525">
              <a:solidFill>
                <a:schemeClr val="tx1"/>
              </a:solidFill>
              <a:miter lim="800000"/>
              <a:headEnd/>
              <a:tailEnd/>
            </a:ln>
          </p:spPr>
          <p:txBody>
            <a:bodyPr wrap="none" anchor="ctr"/>
            <a:lstStyle/>
            <a:p>
              <a:endParaRPr lang="hu-HU"/>
            </a:p>
          </p:txBody>
        </p:sp>
        <p:sp>
          <p:nvSpPr>
            <p:cNvPr id="5224" name="Text Box 180"/>
            <p:cNvSpPr txBox="1">
              <a:spLocks noChangeArrowheads="1"/>
            </p:cNvSpPr>
            <p:nvPr/>
          </p:nvSpPr>
          <p:spPr bwMode="auto">
            <a:xfrm>
              <a:off x="975" y="1050"/>
              <a:ext cx="454" cy="288"/>
            </a:xfrm>
            <a:prstGeom prst="rect">
              <a:avLst/>
            </a:prstGeom>
            <a:noFill/>
            <a:ln w="9525">
              <a:noFill/>
              <a:miter lim="800000"/>
              <a:headEnd/>
              <a:tailEnd/>
            </a:ln>
          </p:spPr>
          <p:txBody>
            <a:bodyPr lIns="0" rIns="0">
              <a:spAutoFit/>
            </a:bodyPr>
            <a:lstStyle/>
            <a:p>
              <a:pPr eaLnBrk="0" hangingPunct="0"/>
              <a:r>
                <a:rPr lang="hu-HU" altLang="hu-HU" sz="2400">
                  <a:latin typeface="Times New Roman" pitchFamily="18" charset="0"/>
                </a:rPr>
                <a:t>G</a:t>
              </a:r>
              <a:r>
                <a:rPr lang="hu-HU" altLang="hu-HU" sz="2400" baseline="-25000">
                  <a:latin typeface="Times New Roman" pitchFamily="18" charset="0"/>
                </a:rPr>
                <a:t>P</a:t>
              </a:r>
              <a:r>
                <a:rPr lang="hu-HU" altLang="hu-HU" sz="2400">
                  <a:latin typeface="Times New Roman" pitchFamily="18" charset="0"/>
                </a:rPr>
                <a:t>(s)</a:t>
              </a:r>
            </a:p>
          </p:txBody>
        </p:sp>
      </p:grpSp>
      <p:sp>
        <p:nvSpPr>
          <p:cNvPr id="5214" name="Line 181"/>
          <p:cNvSpPr>
            <a:spLocks noChangeShapeType="1"/>
          </p:cNvSpPr>
          <p:nvPr/>
        </p:nvSpPr>
        <p:spPr bwMode="auto">
          <a:xfrm flipV="1">
            <a:off x="6237288" y="3743325"/>
            <a:ext cx="0" cy="900113"/>
          </a:xfrm>
          <a:prstGeom prst="line">
            <a:avLst/>
          </a:prstGeom>
          <a:noFill/>
          <a:ln w="9525">
            <a:solidFill>
              <a:schemeClr val="tx1"/>
            </a:solidFill>
            <a:round/>
            <a:headEnd/>
            <a:tailEnd/>
          </a:ln>
        </p:spPr>
        <p:txBody>
          <a:bodyPr/>
          <a:lstStyle/>
          <a:p>
            <a:endParaRPr lang="hu-HU"/>
          </a:p>
        </p:txBody>
      </p:sp>
      <p:sp>
        <p:nvSpPr>
          <p:cNvPr id="5215" name="Line 182"/>
          <p:cNvSpPr>
            <a:spLocks noChangeShapeType="1"/>
          </p:cNvSpPr>
          <p:nvPr/>
        </p:nvSpPr>
        <p:spPr bwMode="auto">
          <a:xfrm flipH="1">
            <a:off x="2951163" y="4643438"/>
            <a:ext cx="1350962" cy="0"/>
          </a:xfrm>
          <a:prstGeom prst="line">
            <a:avLst/>
          </a:prstGeom>
          <a:noFill/>
          <a:ln w="9525">
            <a:solidFill>
              <a:schemeClr val="tx1"/>
            </a:solidFill>
            <a:round/>
            <a:headEnd/>
            <a:tailEnd/>
          </a:ln>
        </p:spPr>
        <p:txBody>
          <a:bodyPr/>
          <a:lstStyle/>
          <a:p>
            <a:endParaRPr lang="hu-HU"/>
          </a:p>
        </p:txBody>
      </p:sp>
      <p:sp>
        <p:nvSpPr>
          <p:cNvPr id="5216" name="Line 183"/>
          <p:cNvSpPr>
            <a:spLocks noChangeShapeType="1"/>
          </p:cNvSpPr>
          <p:nvPr/>
        </p:nvSpPr>
        <p:spPr bwMode="auto">
          <a:xfrm>
            <a:off x="5157788" y="4643438"/>
            <a:ext cx="1079500" cy="0"/>
          </a:xfrm>
          <a:prstGeom prst="line">
            <a:avLst/>
          </a:prstGeom>
          <a:noFill/>
          <a:ln w="9525">
            <a:solidFill>
              <a:schemeClr val="tx1"/>
            </a:solidFill>
            <a:round/>
            <a:headEnd type="triangle" w="med" len="med"/>
            <a:tailEnd/>
          </a:ln>
        </p:spPr>
        <p:txBody>
          <a:bodyPr/>
          <a:lstStyle/>
          <a:p>
            <a:endParaRPr lang="hu-HU"/>
          </a:p>
        </p:txBody>
      </p:sp>
      <p:sp>
        <p:nvSpPr>
          <p:cNvPr id="5217" name="Line 184"/>
          <p:cNvSpPr>
            <a:spLocks noChangeShapeType="1"/>
          </p:cNvSpPr>
          <p:nvPr/>
        </p:nvSpPr>
        <p:spPr bwMode="auto">
          <a:xfrm flipV="1">
            <a:off x="3194050" y="1863725"/>
            <a:ext cx="0" cy="431800"/>
          </a:xfrm>
          <a:prstGeom prst="line">
            <a:avLst/>
          </a:prstGeom>
          <a:noFill/>
          <a:ln w="9525">
            <a:solidFill>
              <a:schemeClr val="tx1"/>
            </a:solidFill>
            <a:round/>
            <a:headEnd/>
            <a:tailEnd/>
          </a:ln>
        </p:spPr>
        <p:txBody>
          <a:bodyPr/>
          <a:lstStyle/>
          <a:p>
            <a:endParaRPr lang="hu-HU"/>
          </a:p>
        </p:txBody>
      </p:sp>
      <p:sp>
        <p:nvSpPr>
          <p:cNvPr id="5218" name="Line 185"/>
          <p:cNvSpPr>
            <a:spLocks noChangeShapeType="1"/>
          </p:cNvSpPr>
          <p:nvPr/>
        </p:nvSpPr>
        <p:spPr bwMode="auto">
          <a:xfrm>
            <a:off x="4706938" y="2871788"/>
            <a:ext cx="0" cy="0"/>
          </a:xfrm>
          <a:prstGeom prst="line">
            <a:avLst/>
          </a:prstGeom>
          <a:noFill/>
          <a:ln w="9525">
            <a:solidFill>
              <a:schemeClr val="tx1"/>
            </a:solidFill>
            <a:round/>
            <a:headEnd/>
            <a:tailEnd/>
          </a:ln>
        </p:spPr>
        <p:txBody>
          <a:bodyPr/>
          <a:lstStyle/>
          <a:p>
            <a:endParaRPr lang="hu-HU"/>
          </a:p>
        </p:txBody>
      </p:sp>
      <p:sp>
        <p:nvSpPr>
          <p:cNvPr id="5219" name="Line 186"/>
          <p:cNvSpPr>
            <a:spLocks noChangeShapeType="1"/>
          </p:cNvSpPr>
          <p:nvPr/>
        </p:nvSpPr>
        <p:spPr bwMode="auto">
          <a:xfrm>
            <a:off x="6002338" y="1863725"/>
            <a:ext cx="360362" cy="0"/>
          </a:xfrm>
          <a:prstGeom prst="line">
            <a:avLst/>
          </a:prstGeom>
          <a:noFill/>
          <a:ln w="9525">
            <a:solidFill>
              <a:schemeClr val="tx1"/>
            </a:solidFill>
            <a:round/>
            <a:headEnd/>
            <a:tailEnd/>
          </a:ln>
        </p:spPr>
        <p:txBody>
          <a:bodyPr/>
          <a:lstStyle/>
          <a:p>
            <a:endParaRPr lang="hu-HU"/>
          </a:p>
        </p:txBody>
      </p:sp>
      <p:sp>
        <p:nvSpPr>
          <p:cNvPr id="5220" name="Line 187"/>
          <p:cNvSpPr>
            <a:spLocks noChangeShapeType="1"/>
          </p:cNvSpPr>
          <p:nvPr/>
        </p:nvSpPr>
        <p:spPr bwMode="auto">
          <a:xfrm>
            <a:off x="2906713" y="2798763"/>
            <a:ext cx="3455987" cy="0"/>
          </a:xfrm>
          <a:prstGeom prst="line">
            <a:avLst/>
          </a:prstGeom>
          <a:noFill/>
          <a:ln w="9525">
            <a:solidFill>
              <a:schemeClr val="tx1"/>
            </a:solidFill>
            <a:round/>
            <a:headEnd/>
            <a:tailEnd/>
          </a:ln>
        </p:spPr>
        <p:txBody>
          <a:bodyPr/>
          <a:lstStyle/>
          <a:p>
            <a:endParaRPr lang="hu-HU"/>
          </a:p>
        </p:txBody>
      </p:sp>
      <p:sp>
        <p:nvSpPr>
          <p:cNvPr id="5221" name="Line 189"/>
          <p:cNvSpPr>
            <a:spLocks noChangeShapeType="1"/>
          </p:cNvSpPr>
          <p:nvPr/>
        </p:nvSpPr>
        <p:spPr bwMode="auto">
          <a:xfrm>
            <a:off x="4346575" y="2295525"/>
            <a:ext cx="1944688" cy="0"/>
          </a:xfrm>
          <a:prstGeom prst="line">
            <a:avLst/>
          </a:prstGeom>
          <a:noFill/>
          <a:ln w="9525">
            <a:solidFill>
              <a:schemeClr val="tx1"/>
            </a:solidFill>
            <a:round/>
            <a:headEnd/>
            <a:tailEnd type="triangle" w="med" len="med"/>
          </a:ln>
        </p:spPr>
        <p:txBody>
          <a:bodyPr/>
          <a:lstStyle/>
          <a:p>
            <a:endParaRPr lang="hu-HU"/>
          </a:p>
        </p:txBody>
      </p:sp>
      <p:graphicFrame>
        <p:nvGraphicFramePr>
          <p:cNvPr id="5193" name="Object 73"/>
          <p:cNvGraphicFramePr>
            <a:graphicFrameLocks noGrp="1" noChangeAspect="1"/>
          </p:cNvGraphicFramePr>
          <p:nvPr>
            <p:ph sz="quarter" idx="3"/>
          </p:nvPr>
        </p:nvGraphicFramePr>
        <p:xfrm>
          <a:off x="2276475" y="1493838"/>
          <a:ext cx="449263" cy="312737"/>
        </p:xfrm>
        <a:graphic>
          <a:graphicData uri="http://schemas.openxmlformats.org/presentationml/2006/ole">
            <mc:AlternateContent xmlns:mc="http://schemas.openxmlformats.org/markup-compatibility/2006">
              <mc:Choice xmlns:v="urn:schemas-microsoft-com:vml" Requires="v">
                <p:oleObj spid="_x0000_s5211" name="Equation" r:id="rId18" imgW="291973" imgH="203112" progId="Equation.DSMT4">
                  <p:embed/>
                </p:oleObj>
              </mc:Choice>
              <mc:Fallback>
                <p:oleObj name="Equation" r:id="rId18" imgW="291973" imgH="203112" progId="Equation.DSMT4">
                  <p:embed/>
                  <p:pic>
                    <p:nvPicPr>
                      <p:cNvPr id="0" name="Picture 73"/>
                      <p:cNvPicPr>
                        <a:picLocks noGrp="1"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276475" y="1493838"/>
                        <a:ext cx="449263" cy="31273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5222" name="Text Box 194"/>
          <p:cNvSpPr txBox="1">
            <a:spLocks noChangeArrowheads="1"/>
          </p:cNvSpPr>
          <p:nvPr/>
        </p:nvSpPr>
        <p:spPr bwMode="auto">
          <a:xfrm>
            <a:off x="611188" y="5184775"/>
            <a:ext cx="7994650" cy="730250"/>
          </a:xfrm>
          <a:prstGeom prst="rect">
            <a:avLst/>
          </a:prstGeom>
          <a:noFill/>
          <a:ln w="9525">
            <a:noFill/>
            <a:miter lim="800000"/>
            <a:headEnd/>
            <a:tailEnd/>
          </a:ln>
        </p:spPr>
        <p:txBody>
          <a:bodyPr lIns="0" tIns="0" rIns="0" bIns="0">
            <a:spAutoFit/>
          </a:bodyPr>
          <a:lstStyle/>
          <a:p>
            <a:pPr algn="ctr">
              <a:spcBef>
                <a:spcPct val="50000"/>
              </a:spcBef>
            </a:pPr>
            <a:r>
              <a:rPr lang="hu-HU" altLang="hu-HU" sz="2400"/>
              <a:t>A párhuzamos és a visszacsatolt kompenzálást önmagában elsősorban az áramkörtechnikában alkalmazzák.</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Rot="1" noChangeArrowheads="1"/>
          </p:cNvSpPr>
          <p:nvPr>
            <p:ph type="title"/>
          </p:nvPr>
        </p:nvSpPr>
        <p:spPr>
          <a:xfrm>
            <a:off x="457200" y="274638"/>
            <a:ext cx="8218488" cy="922337"/>
          </a:xfrm>
        </p:spPr>
        <p:txBody>
          <a:bodyPr/>
          <a:lstStyle/>
          <a:p>
            <a:pPr>
              <a:defRPr/>
            </a:pPr>
            <a:r>
              <a:rPr lang="hu-HU" altLang="hu-HU" sz="3600"/>
              <a:t>A párhuzamos PIDT1 kompenzáló tag</a:t>
            </a:r>
          </a:p>
        </p:txBody>
      </p:sp>
      <p:sp>
        <p:nvSpPr>
          <p:cNvPr id="18435" name="Rectangle 3"/>
          <p:cNvSpPr>
            <a:spLocks noGrp="1" noChangeArrowheads="1"/>
          </p:cNvSpPr>
          <p:nvPr>
            <p:ph type="body" sz="half" idx="1"/>
          </p:nvPr>
        </p:nvSpPr>
        <p:spPr>
          <a:xfrm>
            <a:off x="395288" y="1196975"/>
            <a:ext cx="8364537" cy="5040313"/>
          </a:xfrm>
        </p:spPr>
        <p:txBody>
          <a:bodyPr/>
          <a:lstStyle/>
          <a:p>
            <a:pPr algn="just">
              <a:buFont typeface="Wingdings" pitchFamily="2" charset="2"/>
              <a:buNone/>
              <a:defRPr/>
            </a:pPr>
            <a:r>
              <a:rPr lang="hu-HU" altLang="hu-HU" sz="2800">
                <a:latin typeface="Times New Roman" pitchFamily="18" charset="0"/>
              </a:rPr>
              <a:t>A három jelátvivő tag jelleget (arányos, integráló, differenciáló) tartalmazza.</a:t>
            </a:r>
          </a:p>
          <a:p>
            <a:pPr algn="just">
              <a:defRPr/>
            </a:pPr>
            <a:r>
              <a:rPr lang="hu-HU" altLang="hu-HU" sz="2800">
                <a:latin typeface="Times New Roman" pitchFamily="18" charset="0"/>
              </a:rPr>
              <a:t>Az arányos hatás felerősíti a rendelkező (hiba) jelet, azaz a szabályozási eltérést.</a:t>
            </a:r>
          </a:p>
          <a:p>
            <a:pPr algn="just">
              <a:defRPr/>
            </a:pPr>
            <a:r>
              <a:rPr lang="hu-HU" altLang="hu-HU" sz="2800">
                <a:latin typeface="Times New Roman" pitchFamily="18" charset="0"/>
              </a:rPr>
              <a:t>Az integráló hatás addig változtatja a végrehajtó jelet, amíg a rendelkező (hiba) jel nem nulla.</a:t>
            </a:r>
          </a:p>
          <a:p>
            <a:pPr algn="just">
              <a:defRPr/>
            </a:pPr>
            <a:r>
              <a:rPr lang="hu-HU" altLang="hu-HU" sz="2800">
                <a:latin typeface="Times New Roman" pitchFamily="18" charset="0"/>
              </a:rPr>
              <a:t>A differenciáló egytárolós hatás előjel helyesen felerősíti a rendelkező (hiba) jel változását, és így gyorsítja a végrehajtó jelet.</a:t>
            </a:r>
          </a:p>
          <a:p>
            <a:pPr algn="just">
              <a:buFont typeface="Wingdings" pitchFamily="2" charset="2"/>
              <a:buNone/>
              <a:defRPr/>
            </a:pPr>
            <a:r>
              <a:rPr lang="hu-HU" altLang="hu-HU" sz="2400">
                <a:latin typeface="Times New Roman" pitchFamily="18" charset="0"/>
              </a:rPr>
              <a:t>     Folytonos vagy folytonosnak tekinthető rendszerekben ideális D jelátvivő tagot nem előnyös alkalmazni.</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Rot="1" noChangeArrowheads="1"/>
          </p:cNvSpPr>
          <p:nvPr>
            <p:ph type="title" sz="quarter"/>
          </p:nvPr>
        </p:nvSpPr>
        <p:spPr>
          <a:xfrm>
            <a:off x="341313" y="274638"/>
            <a:ext cx="8345487" cy="1489075"/>
          </a:xfrm>
        </p:spPr>
        <p:txBody>
          <a:bodyPr/>
          <a:lstStyle/>
          <a:p>
            <a:pPr>
              <a:defRPr/>
            </a:pPr>
            <a:r>
              <a:rPr lang="hu-HU" altLang="hu-HU" sz="3600">
                <a:latin typeface="Times New Roman" pitchFamily="18" charset="0"/>
              </a:rPr>
              <a:t>A párhuzamos PIDT kompenzáló struktúra</a:t>
            </a:r>
            <a:br>
              <a:rPr lang="hu-HU" altLang="hu-HU" sz="3600">
                <a:latin typeface="Times New Roman" pitchFamily="18" charset="0"/>
              </a:rPr>
            </a:br>
            <a:r>
              <a:rPr lang="hu-HU" altLang="hu-HU" sz="2800">
                <a:latin typeface="Times New Roman" pitchFamily="18" charset="0"/>
              </a:rPr>
              <a:t>(Európai elrendezés)</a:t>
            </a:r>
          </a:p>
        </p:txBody>
      </p:sp>
      <p:graphicFrame>
        <p:nvGraphicFramePr>
          <p:cNvPr id="6237" name="Object 93"/>
          <p:cNvGraphicFramePr>
            <a:graphicFrameLocks noGrp="1" noChangeAspect="1"/>
          </p:cNvGraphicFramePr>
          <p:nvPr>
            <p:ph sz="quarter" idx="2"/>
          </p:nvPr>
        </p:nvGraphicFramePr>
        <p:xfrm>
          <a:off x="6948488" y="3789363"/>
          <a:ext cx="139700" cy="139700"/>
        </p:xfrm>
        <a:graphic>
          <a:graphicData uri="http://schemas.openxmlformats.org/presentationml/2006/ole">
            <mc:AlternateContent xmlns:mc="http://schemas.openxmlformats.org/markup-compatibility/2006">
              <mc:Choice xmlns:v="urn:schemas-microsoft-com:vml" Requires="v">
                <p:oleObj spid="_x0000_s6263" name="Equation" r:id="rId3" imgW="139700" imgH="139700" progId="Equation.DSMT4">
                  <p:embed/>
                </p:oleObj>
              </mc:Choice>
              <mc:Fallback>
                <p:oleObj name="Equation" r:id="rId3" imgW="139700" imgH="139700" progId="Equation.DSMT4">
                  <p:embed/>
                  <p:pic>
                    <p:nvPicPr>
                      <p:cNvPr id="0" name="Picture 93"/>
                      <p:cNvPicPr>
                        <a:picLocks noGrp="1"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948488" y="3789363"/>
                        <a:ext cx="139700" cy="1397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6238" name="Object 94"/>
          <p:cNvGraphicFramePr>
            <a:graphicFrameLocks noGrp="1" noChangeAspect="1"/>
          </p:cNvGraphicFramePr>
          <p:nvPr>
            <p:ph sz="quarter" idx="3"/>
          </p:nvPr>
        </p:nvGraphicFramePr>
        <p:xfrm>
          <a:off x="6545263" y="2133600"/>
          <a:ext cx="80962" cy="139700"/>
        </p:xfrm>
        <a:graphic>
          <a:graphicData uri="http://schemas.openxmlformats.org/presentationml/2006/ole">
            <mc:AlternateContent xmlns:mc="http://schemas.openxmlformats.org/markup-compatibility/2006">
              <mc:Choice xmlns:v="urn:schemas-microsoft-com:vml" Requires="v">
                <p:oleObj spid="_x0000_s6264" name="Equation" r:id="rId5" imgW="88746" imgH="152136" progId="Equation.DSMT4">
                  <p:embed/>
                </p:oleObj>
              </mc:Choice>
              <mc:Fallback>
                <p:oleObj name="Equation" r:id="rId5" imgW="88746" imgH="152136" progId="Equation.DSMT4">
                  <p:embed/>
                  <p:pic>
                    <p:nvPicPr>
                      <p:cNvPr id="0" name="Picture 94"/>
                      <p:cNvPicPr>
                        <a:picLocks noGrp="1"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545263" y="2133600"/>
                        <a:ext cx="80962" cy="1397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6251" name="Line 5"/>
          <p:cNvSpPr>
            <a:spLocks noChangeShapeType="1"/>
          </p:cNvSpPr>
          <p:nvPr/>
        </p:nvSpPr>
        <p:spPr bwMode="auto">
          <a:xfrm rot="5400000">
            <a:off x="6346031" y="3023394"/>
            <a:ext cx="1062038" cy="0"/>
          </a:xfrm>
          <a:prstGeom prst="line">
            <a:avLst/>
          </a:prstGeom>
          <a:noFill/>
          <a:ln w="9525">
            <a:solidFill>
              <a:schemeClr val="tx1"/>
            </a:solidFill>
            <a:round/>
            <a:headEnd/>
            <a:tailEnd type="triangle" w="med" len="med"/>
          </a:ln>
        </p:spPr>
        <p:txBody>
          <a:bodyPr wrap="none" anchor="ctr"/>
          <a:lstStyle/>
          <a:p>
            <a:endParaRPr lang="hu-HU"/>
          </a:p>
        </p:txBody>
      </p:sp>
      <p:sp>
        <p:nvSpPr>
          <p:cNvPr id="6252" name="Line 6"/>
          <p:cNvSpPr>
            <a:spLocks noChangeShapeType="1"/>
          </p:cNvSpPr>
          <p:nvPr/>
        </p:nvSpPr>
        <p:spPr bwMode="auto">
          <a:xfrm>
            <a:off x="5508625" y="2492375"/>
            <a:ext cx="1368425" cy="0"/>
          </a:xfrm>
          <a:prstGeom prst="line">
            <a:avLst/>
          </a:prstGeom>
          <a:noFill/>
          <a:ln w="9525">
            <a:solidFill>
              <a:schemeClr val="tx1"/>
            </a:solidFill>
            <a:round/>
            <a:headEnd/>
            <a:tailEnd/>
          </a:ln>
        </p:spPr>
        <p:txBody>
          <a:bodyPr wrap="none" anchor="ctr"/>
          <a:lstStyle/>
          <a:p>
            <a:endParaRPr lang="hu-HU"/>
          </a:p>
        </p:txBody>
      </p:sp>
      <p:graphicFrame>
        <p:nvGraphicFramePr>
          <p:cNvPr id="6239" name="Object 95"/>
          <p:cNvGraphicFramePr>
            <a:graphicFrameLocks noChangeAspect="1"/>
          </p:cNvGraphicFramePr>
          <p:nvPr/>
        </p:nvGraphicFramePr>
        <p:xfrm>
          <a:off x="2411413" y="3284538"/>
          <a:ext cx="504825" cy="354012"/>
        </p:xfrm>
        <a:graphic>
          <a:graphicData uri="http://schemas.openxmlformats.org/presentationml/2006/ole">
            <mc:AlternateContent xmlns:mc="http://schemas.openxmlformats.org/markup-compatibility/2006">
              <mc:Choice xmlns:v="urn:schemas-microsoft-com:vml" Requires="v">
                <p:oleObj spid="_x0000_s6265" name="Equation" r:id="rId7" imgW="291973" imgH="203112" progId="Equation.DSMT4">
                  <p:embed/>
                </p:oleObj>
              </mc:Choice>
              <mc:Fallback>
                <p:oleObj name="Equation" r:id="rId7" imgW="291973" imgH="203112" progId="Equation.DSMT4">
                  <p:embed/>
                  <p:pic>
                    <p:nvPicPr>
                      <p:cNvPr id="0" name="Picture 95"/>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411413" y="3284538"/>
                        <a:ext cx="504825" cy="35401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6253" name="Rectangle 9"/>
          <p:cNvSpPr>
            <a:spLocks noChangeArrowheads="1"/>
          </p:cNvSpPr>
          <p:nvPr/>
        </p:nvSpPr>
        <p:spPr bwMode="auto">
          <a:xfrm>
            <a:off x="4716463" y="2133600"/>
            <a:ext cx="863600" cy="792163"/>
          </a:xfrm>
          <a:prstGeom prst="rect">
            <a:avLst/>
          </a:prstGeom>
          <a:solidFill>
            <a:srgbClr val="00CCFF"/>
          </a:solidFill>
          <a:ln w="9525">
            <a:solidFill>
              <a:schemeClr val="tx1"/>
            </a:solidFill>
            <a:miter lim="800000"/>
            <a:headEnd/>
            <a:tailEnd/>
          </a:ln>
        </p:spPr>
        <p:txBody>
          <a:bodyPr wrap="none" anchor="ctr"/>
          <a:lstStyle/>
          <a:p>
            <a:endParaRPr lang="hu-HU"/>
          </a:p>
        </p:txBody>
      </p:sp>
      <p:sp>
        <p:nvSpPr>
          <p:cNvPr id="6254" name="Text Box 10"/>
          <p:cNvSpPr txBox="1">
            <a:spLocks noChangeArrowheads="1"/>
          </p:cNvSpPr>
          <p:nvPr/>
        </p:nvSpPr>
        <p:spPr bwMode="auto">
          <a:xfrm>
            <a:off x="4776788" y="2346325"/>
            <a:ext cx="742950" cy="365125"/>
          </a:xfrm>
          <a:prstGeom prst="rect">
            <a:avLst/>
          </a:prstGeom>
          <a:noFill/>
          <a:ln w="9525">
            <a:noFill/>
            <a:miter lim="800000"/>
            <a:headEnd/>
            <a:tailEnd/>
          </a:ln>
        </p:spPr>
        <p:txBody>
          <a:bodyPr lIns="0" tIns="0" rIns="0" bIns="0">
            <a:spAutoFit/>
          </a:bodyPr>
          <a:lstStyle/>
          <a:p>
            <a:pPr algn="ctr" eaLnBrk="0" hangingPunct="0"/>
            <a:r>
              <a:rPr lang="hu-HU" altLang="hu-HU" sz="2400">
                <a:latin typeface="Times New Roman" pitchFamily="18" charset="0"/>
              </a:rPr>
              <a:t>1</a:t>
            </a:r>
          </a:p>
        </p:txBody>
      </p:sp>
      <p:graphicFrame>
        <p:nvGraphicFramePr>
          <p:cNvPr id="6240" name="Object 96"/>
          <p:cNvGraphicFramePr>
            <a:graphicFrameLocks noChangeAspect="1"/>
          </p:cNvGraphicFramePr>
          <p:nvPr/>
        </p:nvGraphicFramePr>
        <p:xfrm>
          <a:off x="8243888" y="3284538"/>
          <a:ext cx="585787" cy="390525"/>
        </p:xfrm>
        <a:graphic>
          <a:graphicData uri="http://schemas.openxmlformats.org/presentationml/2006/ole">
            <mc:AlternateContent xmlns:mc="http://schemas.openxmlformats.org/markup-compatibility/2006">
              <mc:Choice xmlns:v="urn:schemas-microsoft-com:vml" Requires="v">
                <p:oleObj spid="_x0000_s6266" name="Equation" r:id="rId9" imgW="304536" imgH="203024" progId="Equation.DSMT4">
                  <p:embed/>
                </p:oleObj>
              </mc:Choice>
              <mc:Fallback>
                <p:oleObj name="Equation" r:id="rId9" imgW="304536" imgH="203024" progId="Equation.DSMT4">
                  <p:embed/>
                  <p:pic>
                    <p:nvPicPr>
                      <p:cNvPr id="0" name="Picture 96"/>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8243888" y="3284538"/>
                        <a:ext cx="585787" cy="3905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6255" name="Text Box 12"/>
          <p:cNvSpPr txBox="1">
            <a:spLocks noChangeArrowheads="1"/>
          </p:cNvSpPr>
          <p:nvPr/>
        </p:nvSpPr>
        <p:spPr bwMode="auto">
          <a:xfrm>
            <a:off x="1835150" y="1125538"/>
            <a:ext cx="1657350" cy="274637"/>
          </a:xfrm>
          <a:prstGeom prst="rect">
            <a:avLst/>
          </a:prstGeom>
          <a:noFill/>
          <a:ln w="9525">
            <a:noFill/>
            <a:miter lim="800000"/>
            <a:headEnd/>
            <a:tailEnd/>
          </a:ln>
        </p:spPr>
        <p:txBody>
          <a:bodyPr lIns="0" tIns="0" rIns="0" bIns="0">
            <a:spAutoFit/>
          </a:bodyPr>
          <a:lstStyle/>
          <a:p>
            <a:pPr>
              <a:spcBef>
                <a:spcPct val="50000"/>
              </a:spcBef>
            </a:pPr>
            <a:endParaRPr lang="hu-HU" altLang="hu-HU"/>
          </a:p>
        </p:txBody>
      </p:sp>
      <p:sp>
        <p:nvSpPr>
          <p:cNvPr id="6256" name="Text Box 13"/>
          <p:cNvSpPr txBox="1">
            <a:spLocks noChangeArrowheads="1"/>
          </p:cNvSpPr>
          <p:nvPr/>
        </p:nvSpPr>
        <p:spPr bwMode="auto">
          <a:xfrm>
            <a:off x="539750" y="2276475"/>
            <a:ext cx="2087563" cy="304800"/>
          </a:xfrm>
          <a:prstGeom prst="rect">
            <a:avLst/>
          </a:prstGeom>
          <a:noFill/>
          <a:ln w="9525">
            <a:noFill/>
            <a:miter lim="800000"/>
            <a:headEnd/>
            <a:tailEnd/>
          </a:ln>
        </p:spPr>
        <p:txBody>
          <a:bodyPr lIns="0" tIns="0" rIns="0" bIns="0">
            <a:spAutoFit/>
          </a:bodyPr>
          <a:lstStyle/>
          <a:p>
            <a:pPr>
              <a:spcBef>
                <a:spcPct val="50000"/>
              </a:spcBef>
            </a:pPr>
            <a:r>
              <a:rPr lang="hu-HU" altLang="hu-HU" sz="2000">
                <a:latin typeface="Times New Roman" pitchFamily="18" charset="0"/>
              </a:rPr>
              <a:t>arányos          P</a:t>
            </a:r>
          </a:p>
        </p:txBody>
      </p:sp>
      <p:sp>
        <p:nvSpPr>
          <p:cNvPr id="6257" name="AutoShape 14"/>
          <p:cNvSpPr>
            <a:spLocks noChangeArrowheads="1"/>
          </p:cNvSpPr>
          <p:nvPr/>
        </p:nvSpPr>
        <p:spPr bwMode="auto">
          <a:xfrm>
            <a:off x="6804025" y="3563938"/>
            <a:ext cx="152400" cy="152400"/>
          </a:xfrm>
          <a:prstGeom prst="flowChartSummingJunction">
            <a:avLst/>
          </a:prstGeom>
          <a:solidFill>
            <a:srgbClr val="00CCFF"/>
          </a:solidFill>
          <a:ln w="9525">
            <a:solidFill>
              <a:schemeClr val="tx1"/>
            </a:solidFill>
            <a:round/>
            <a:headEnd/>
            <a:tailEnd/>
          </a:ln>
        </p:spPr>
        <p:txBody>
          <a:bodyPr wrap="none" anchor="ctr"/>
          <a:lstStyle/>
          <a:p>
            <a:endParaRPr lang="hu-HU"/>
          </a:p>
        </p:txBody>
      </p:sp>
      <p:sp>
        <p:nvSpPr>
          <p:cNvPr id="6258" name="Line 15"/>
          <p:cNvSpPr>
            <a:spLocks noChangeShapeType="1"/>
          </p:cNvSpPr>
          <p:nvPr/>
        </p:nvSpPr>
        <p:spPr bwMode="auto">
          <a:xfrm>
            <a:off x="5724525" y="2276475"/>
            <a:ext cx="863600" cy="0"/>
          </a:xfrm>
          <a:prstGeom prst="line">
            <a:avLst/>
          </a:prstGeom>
          <a:noFill/>
          <a:ln w="9525">
            <a:solidFill>
              <a:schemeClr val="tx1"/>
            </a:solidFill>
            <a:round/>
            <a:headEnd/>
            <a:tailEnd type="triangle" w="med" len="med"/>
          </a:ln>
        </p:spPr>
        <p:txBody>
          <a:bodyPr wrap="none" anchor="ctr"/>
          <a:lstStyle/>
          <a:p>
            <a:endParaRPr lang="hu-HU"/>
          </a:p>
        </p:txBody>
      </p:sp>
      <p:sp>
        <p:nvSpPr>
          <p:cNvPr id="6259" name="Line 16"/>
          <p:cNvSpPr>
            <a:spLocks noChangeShapeType="1"/>
          </p:cNvSpPr>
          <p:nvPr/>
        </p:nvSpPr>
        <p:spPr bwMode="auto">
          <a:xfrm flipV="1">
            <a:off x="5795963" y="1844675"/>
            <a:ext cx="0" cy="504825"/>
          </a:xfrm>
          <a:prstGeom prst="line">
            <a:avLst/>
          </a:prstGeom>
          <a:noFill/>
          <a:ln w="9525">
            <a:solidFill>
              <a:schemeClr val="tx1"/>
            </a:solidFill>
            <a:round/>
            <a:headEnd/>
            <a:tailEnd type="triangle" w="med" len="med"/>
          </a:ln>
        </p:spPr>
        <p:txBody>
          <a:bodyPr wrap="none" anchor="ctr"/>
          <a:lstStyle/>
          <a:p>
            <a:endParaRPr lang="hu-HU"/>
          </a:p>
        </p:txBody>
      </p:sp>
      <p:sp>
        <p:nvSpPr>
          <p:cNvPr id="6260" name="Text Box 17"/>
          <p:cNvSpPr txBox="1">
            <a:spLocks noChangeArrowheads="1"/>
          </p:cNvSpPr>
          <p:nvPr/>
        </p:nvSpPr>
        <p:spPr bwMode="auto">
          <a:xfrm>
            <a:off x="539750" y="3429000"/>
            <a:ext cx="1728788" cy="304800"/>
          </a:xfrm>
          <a:prstGeom prst="rect">
            <a:avLst/>
          </a:prstGeom>
          <a:noFill/>
          <a:ln w="9525">
            <a:noFill/>
            <a:miter lim="800000"/>
            <a:headEnd/>
            <a:tailEnd/>
          </a:ln>
        </p:spPr>
        <p:txBody>
          <a:bodyPr lIns="0" tIns="0" rIns="0" bIns="0">
            <a:spAutoFit/>
          </a:bodyPr>
          <a:lstStyle/>
          <a:p>
            <a:pPr>
              <a:spcBef>
                <a:spcPct val="50000"/>
              </a:spcBef>
            </a:pPr>
            <a:r>
              <a:rPr lang="hu-HU" altLang="hu-HU" sz="2000">
                <a:latin typeface="Times New Roman" pitchFamily="18" charset="0"/>
              </a:rPr>
              <a:t>integráló         I</a:t>
            </a:r>
          </a:p>
        </p:txBody>
      </p:sp>
      <p:sp>
        <p:nvSpPr>
          <p:cNvPr id="6261" name="Line 18"/>
          <p:cNvSpPr>
            <a:spLocks noChangeShapeType="1"/>
          </p:cNvSpPr>
          <p:nvPr/>
        </p:nvSpPr>
        <p:spPr bwMode="auto">
          <a:xfrm>
            <a:off x="8172450" y="3644900"/>
            <a:ext cx="574675" cy="0"/>
          </a:xfrm>
          <a:prstGeom prst="line">
            <a:avLst/>
          </a:prstGeom>
          <a:noFill/>
          <a:ln w="9525">
            <a:solidFill>
              <a:schemeClr val="tx1"/>
            </a:solidFill>
            <a:round/>
            <a:headEnd/>
            <a:tailEnd type="triangle" w="med" len="med"/>
          </a:ln>
        </p:spPr>
        <p:txBody>
          <a:bodyPr wrap="none" anchor="ctr"/>
          <a:lstStyle/>
          <a:p>
            <a:endParaRPr lang="hu-HU"/>
          </a:p>
        </p:txBody>
      </p:sp>
      <p:sp>
        <p:nvSpPr>
          <p:cNvPr id="6262" name="Line 19"/>
          <p:cNvSpPr>
            <a:spLocks noChangeShapeType="1"/>
          </p:cNvSpPr>
          <p:nvPr/>
        </p:nvSpPr>
        <p:spPr bwMode="auto">
          <a:xfrm>
            <a:off x="6948488" y="3644900"/>
            <a:ext cx="360362" cy="0"/>
          </a:xfrm>
          <a:prstGeom prst="line">
            <a:avLst/>
          </a:prstGeom>
          <a:noFill/>
          <a:ln w="9525">
            <a:solidFill>
              <a:schemeClr val="tx1"/>
            </a:solidFill>
            <a:round/>
            <a:headEnd/>
            <a:tailEnd type="triangle" w="med" len="med"/>
          </a:ln>
        </p:spPr>
        <p:txBody>
          <a:bodyPr wrap="none" anchor="ctr"/>
          <a:lstStyle/>
          <a:p>
            <a:endParaRPr lang="hu-HU"/>
          </a:p>
        </p:txBody>
      </p:sp>
      <p:sp>
        <p:nvSpPr>
          <p:cNvPr id="6263" name="Line 20"/>
          <p:cNvSpPr>
            <a:spLocks noChangeShapeType="1"/>
          </p:cNvSpPr>
          <p:nvPr/>
        </p:nvSpPr>
        <p:spPr bwMode="auto">
          <a:xfrm>
            <a:off x="5580063" y="3644900"/>
            <a:ext cx="1225550" cy="0"/>
          </a:xfrm>
          <a:prstGeom prst="line">
            <a:avLst/>
          </a:prstGeom>
          <a:noFill/>
          <a:ln w="9525">
            <a:solidFill>
              <a:schemeClr val="tx1"/>
            </a:solidFill>
            <a:round/>
            <a:headEnd/>
            <a:tailEnd type="triangle" w="med" len="med"/>
          </a:ln>
        </p:spPr>
        <p:txBody>
          <a:bodyPr wrap="none" anchor="ctr"/>
          <a:lstStyle/>
          <a:p>
            <a:endParaRPr lang="hu-HU"/>
          </a:p>
        </p:txBody>
      </p:sp>
      <p:sp>
        <p:nvSpPr>
          <p:cNvPr id="6264" name="Text Box 21"/>
          <p:cNvSpPr txBox="1">
            <a:spLocks noChangeArrowheads="1"/>
          </p:cNvSpPr>
          <p:nvPr/>
        </p:nvSpPr>
        <p:spPr bwMode="auto">
          <a:xfrm>
            <a:off x="539750" y="4437063"/>
            <a:ext cx="1917700" cy="609600"/>
          </a:xfrm>
          <a:prstGeom prst="rect">
            <a:avLst/>
          </a:prstGeom>
          <a:noFill/>
          <a:ln w="9525">
            <a:noFill/>
            <a:miter lim="800000"/>
            <a:headEnd/>
            <a:tailEnd/>
          </a:ln>
        </p:spPr>
        <p:txBody>
          <a:bodyPr lIns="0" tIns="0" rIns="0" bIns="0">
            <a:spAutoFit/>
          </a:bodyPr>
          <a:lstStyle/>
          <a:p>
            <a:pPr>
              <a:spcBef>
                <a:spcPct val="50000"/>
              </a:spcBef>
            </a:pPr>
            <a:r>
              <a:rPr lang="hu-HU" altLang="hu-HU" sz="2000">
                <a:latin typeface="Times New Roman" pitchFamily="18" charset="0"/>
              </a:rPr>
              <a:t>differenciáló,</a:t>
            </a:r>
            <a:br>
              <a:rPr lang="hu-HU" altLang="hu-HU" sz="2000">
                <a:latin typeface="Times New Roman" pitchFamily="18" charset="0"/>
              </a:rPr>
            </a:br>
            <a:r>
              <a:rPr lang="hu-HU" altLang="hu-HU" sz="2000">
                <a:latin typeface="Times New Roman" pitchFamily="18" charset="0"/>
              </a:rPr>
              <a:t>egy tárolós    DT1 </a:t>
            </a:r>
          </a:p>
        </p:txBody>
      </p:sp>
      <p:sp>
        <p:nvSpPr>
          <p:cNvPr id="6265" name="Text Box 22"/>
          <p:cNvSpPr txBox="1">
            <a:spLocks noChangeArrowheads="1"/>
          </p:cNvSpPr>
          <p:nvPr/>
        </p:nvSpPr>
        <p:spPr bwMode="auto">
          <a:xfrm>
            <a:off x="385763" y="5408613"/>
            <a:ext cx="8280400" cy="1187450"/>
          </a:xfrm>
          <a:prstGeom prst="rect">
            <a:avLst/>
          </a:prstGeom>
          <a:noFill/>
          <a:ln w="9525">
            <a:noFill/>
            <a:miter lim="800000"/>
            <a:headEnd/>
            <a:tailEnd/>
          </a:ln>
        </p:spPr>
        <p:txBody>
          <a:bodyPr>
            <a:spAutoFit/>
          </a:bodyPr>
          <a:lstStyle/>
          <a:p>
            <a:pPr algn="ctr">
              <a:spcBef>
                <a:spcPct val="50000"/>
              </a:spcBef>
            </a:pPr>
            <a:r>
              <a:rPr lang="hu-HU" altLang="hu-HU" sz="2400"/>
              <a:t>A technológiai rendszerek vagy gépek jellemzőinek egyhurkos szabályozásakor a P, I, és DT1 hatások párhuzamos elrendezése a szokásos.</a:t>
            </a:r>
          </a:p>
        </p:txBody>
      </p:sp>
      <p:sp>
        <p:nvSpPr>
          <p:cNvPr id="6266" name="Line 23"/>
          <p:cNvSpPr>
            <a:spLocks noChangeShapeType="1"/>
          </p:cNvSpPr>
          <p:nvPr/>
        </p:nvSpPr>
        <p:spPr bwMode="auto">
          <a:xfrm rot="16200000" flipV="1">
            <a:off x="6346031" y="4247357"/>
            <a:ext cx="1062037" cy="0"/>
          </a:xfrm>
          <a:prstGeom prst="line">
            <a:avLst/>
          </a:prstGeom>
          <a:noFill/>
          <a:ln w="9525">
            <a:solidFill>
              <a:schemeClr val="tx1"/>
            </a:solidFill>
            <a:round/>
            <a:headEnd/>
            <a:tailEnd type="triangle" w="med" len="med"/>
          </a:ln>
        </p:spPr>
        <p:txBody>
          <a:bodyPr wrap="none" anchor="ctr"/>
          <a:lstStyle/>
          <a:p>
            <a:endParaRPr lang="hu-HU"/>
          </a:p>
        </p:txBody>
      </p:sp>
      <p:sp>
        <p:nvSpPr>
          <p:cNvPr id="6267" name="Line 24"/>
          <p:cNvSpPr>
            <a:spLocks noChangeShapeType="1"/>
          </p:cNvSpPr>
          <p:nvPr/>
        </p:nvSpPr>
        <p:spPr bwMode="auto">
          <a:xfrm>
            <a:off x="5508625" y="4795838"/>
            <a:ext cx="1368425" cy="0"/>
          </a:xfrm>
          <a:prstGeom prst="line">
            <a:avLst/>
          </a:prstGeom>
          <a:noFill/>
          <a:ln w="9525">
            <a:solidFill>
              <a:schemeClr val="tx1"/>
            </a:solidFill>
            <a:round/>
            <a:headEnd/>
            <a:tailEnd/>
          </a:ln>
        </p:spPr>
        <p:txBody>
          <a:bodyPr wrap="none" anchor="ctr"/>
          <a:lstStyle/>
          <a:p>
            <a:endParaRPr lang="hu-HU"/>
          </a:p>
        </p:txBody>
      </p:sp>
      <p:sp>
        <p:nvSpPr>
          <p:cNvPr id="6268" name="Line 25"/>
          <p:cNvSpPr>
            <a:spLocks noChangeShapeType="1"/>
          </p:cNvSpPr>
          <p:nvPr/>
        </p:nvSpPr>
        <p:spPr bwMode="auto">
          <a:xfrm>
            <a:off x="5795963" y="2060575"/>
            <a:ext cx="720725" cy="0"/>
          </a:xfrm>
          <a:prstGeom prst="line">
            <a:avLst/>
          </a:prstGeom>
          <a:noFill/>
          <a:ln w="9525">
            <a:solidFill>
              <a:schemeClr val="tx1"/>
            </a:solidFill>
            <a:prstDash val="lgDash"/>
            <a:round/>
            <a:headEnd/>
            <a:tailEnd/>
          </a:ln>
        </p:spPr>
        <p:txBody>
          <a:bodyPr/>
          <a:lstStyle/>
          <a:p>
            <a:endParaRPr lang="hu-HU"/>
          </a:p>
        </p:txBody>
      </p:sp>
      <p:grpSp>
        <p:nvGrpSpPr>
          <p:cNvPr id="6269" name="Group 27"/>
          <p:cNvGrpSpPr>
            <a:grpSpLocks/>
          </p:cNvGrpSpPr>
          <p:nvPr/>
        </p:nvGrpSpPr>
        <p:grpSpPr bwMode="auto">
          <a:xfrm>
            <a:off x="4716463" y="3284538"/>
            <a:ext cx="863600" cy="792162"/>
            <a:chOff x="2978" y="1503"/>
            <a:chExt cx="544" cy="499"/>
          </a:xfrm>
        </p:grpSpPr>
        <p:sp>
          <p:nvSpPr>
            <p:cNvPr id="6293" name="Rectangle 28"/>
            <p:cNvSpPr>
              <a:spLocks noChangeArrowheads="1"/>
            </p:cNvSpPr>
            <p:nvPr/>
          </p:nvSpPr>
          <p:spPr bwMode="auto">
            <a:xfrm>
              <a:off x="2978" y="1503"/>
              <a:ext cx="544" cy="499"/>
            </a:xfrm>
            <a:prstGeom prst="rect">
              <a:avLst/>
            </a:prstGeom>
            <a:solidFill>
              <a:srgbClr val="00CCFF"/>
            </a:solidFill>
            <a:ln w="9525">
              <a:solidFill>
                <a:schemeClr val="tx1"/>
              </a:solidFill>
              <a:miter lim="800000"/>
              <a:headEnd/>
              <a:tailEnd/>
            </a:ln>
          </p:spPr>
          <p:txBody>
            <a:bodyPr wrap="none" anchor="ctr"/>
            <a:lstStyle/>
            <a:p>
              <a:endParaRPr lang="hu-HU"/>
            </a:p>
          </p:txBody>
        </p:sp>
        <p:sp>
          <p:nvSpPr>
            <p:cNvPr id="6294" name="Text Box 29"/>
            <p:cNvSpPr txBox="1">
              <a:spLocks noChangeArrowheads="1"/>
            </p:cNvSpPr>
            <p:nvPr/>
          </p:nvSpPr>
          <p:spPr bwMode="auto">
            <a:xfrm>
              <a:off x="3016" y="1637"/>
              <a:ext cx="468" cy="230"/>
            </a:xfrm>
            <a:prstGeom prst="rect">
              <a:avLst/>
            </a:prstGeom>
            <a:noFill/>
            <a:ln w="9525">
              <a:noFill/>
              <a:miter lim="800000"/>
              <a:headEnd/>
              <a:tailEnd/>
            </a:ln>
          </p:spPr>
          <p:txBody>
            <a:bodyPr lIns="0" tIns="0" rIns="0" bIns="0">
              <a:spAutoFit/>
            </a:bodyPr>
            <a:lstStyle/>
            <a:p>
              <a:pPr eaLnBrk="0" hangingPunct="0"/>
              <a:endParaRPr lang="hu-HU" altLang="hu-HU" sz="2400">
                <a:latin typeface="Times New Roman" pitchFamily="18" charset="0"/>
              </a:endParaRPr>
            </a:p>
          </p:txBody>
        </p:sp>
      </p:grpSp>
      <p:graphicFrame>
        <p:nvGraphicFramePr>
          <p:cNvPr id="6241" name="Object 97"/>
          <p:cNvGraphicFramePr>
            <a:graphicFrameLocks noChangeAspect="1"/>
          </p:cNvGraphicFramePr>
          <p:nvPr/>
        </p:nvGraphicFramePr>
        <p:xfrm>
          <a:off x="4932363" y="3284538"/>
          <a:ext cx="465137" cy="792162"/>
        </p:xfrm>
        <a:graphic>
          <a:graphicData uri="http://schemas.openxmlformats.org/presentationml/2006/ole">
            <mc:AlternateContent xmlns:mc="http://schemas.openxmlformats.org/markup-compatibility/2006">
              <mc:Choice xmlns:v="urn:schemas-microsoft-com:vml" Requires="v">
                <p:oleObj spid="_x0000_s6267" name="Equation" r:id="rId11" imgW="253890" imgH="431613" progId="Equation.DSMT4">
                  <p:embed/>
                </p:oleObj>
              </mc:Choice>
              <mc:Fallback>
                <p:oleObj name="Equation" r:id="rId11" imgW="253890" imgH="431613" progId="Equation.DSMT4">
                  <p:embed/>
                  <p:pic>
                    <p:nvPicPr>
                      <p:cNvPr id="0" name="Picture 97"/>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4932363" y="3284538"/>
                        <a:ext cx="465137" cy="79216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pSp>
        <p:nvGrpSpPr>
          <p:cNvPr id="6270" name="Group 31"/>
          <p:cNvGrpSpPr>
            <a:grpSpLocks/>
          </p:cNvGrpSpPr>
          <p:nvPr/>
        </p:nvGrpSpPr>
        <p:grpSpPr bwMode="auto">
          <a:xfrm>
            <a:off x="4716463" y="4437063"/>
            <a:ext cx="863600" cy="792162"/>
            <a:chOff x="2978" y="1503"/>
            <a:chExt cx="544" cy="499"/>
          </a:xfrm>
        </p:grpSpPr>
        <p:sp>
          <p:nvSpPr>
            <p:cNvPr id="6291" name="Rectangle 32"/>
            <p:cNvSpPr>
              <a:spLocks noChangeArrowheads="1"/>
            </p:cNvSpPr>
            <p:nvPr/>
          </p:nvSpPr>
          <p:spPr bwMode="auto">
            <a:xfrm>
              <a:off x="2978" y="1503"/>
              <a:ext cx="544" cy="499"/>
            </a:xfrm>
            <a:prstGeom prst="rect">
              <a:avLst/>
            </a:prstGeom>
            <a:solidFill>
              <a:srgbClr val="00CCFF"/>
            </a:solidFill>
            <a:ln w="9525">
              <a:solidFill>
                <a:schemeClr val="tx1"/>
              </a:solidFill>
              <a:miter lim="800000"/>
              <a:headEnd/>
              <a:tailEnd/>
            </a:ln>
          </p:spPr>
          <p:txBody>
            <a:bodyPr wrap="none" anchor="ctr"/>
            <a:lstStyle/>
            <a:p>
              <a:endParaRPr lang="hu-HU"/>
            </a:p>
          </p:txBody>
        </p:sp>
        <p:sp>
          <p:nvSpPr>
            <p:cNvPr id="6292" name="Text Box 33"/>
            <p:cNvSpPr txBox="1">
              <a:spLocks noChangeArrowheads="1"/>
            </p:cNvSpPr>
            <p:nvPr/>
          </p:nvSpPr>
          <p:spPr bwMode="auto">
            <a:xfrm>
              <a:off x="3016" y="1637"/>
              <a:ext cx="468" cy="230"/>
            </a:xfrm>
            <a:prstGeom prst="rect">
              <a:avLst/>
            </a:prstGeom>
            <a:noFill/>
            <a:ln w="9525">
              <a:noFill/>
              <a:miter lim="800000"/>
              <a:headEnd/>
              <a:tailEnd/>
            </a:ln>
          </p:spPr>
          <p:txBody>
            <a:bodyPr lIns="0" tIns="0" rIns="0" bIns="0">
              <a:spAutoFit/>
            </a:bodyPr>
            <a:lstStyle/>
            <a:p>
              <a:pPr eaLnBrk="0" hangingPunct="0"/>
              <a:endParaRPr lang="hu-HU" altLang="hu-HU" sz="2400">
                <a:latin typeface="Times New Roman" pitchFamily="18" charset="0"/>
              </a:endParaRPr>
            </a:p>
          </p:txBody>
        </p:sp>
      </p:grpSp>
      <p:graphicFrame>
        <p:nvGraphicFramePr>
          <p:cNvPr id="6242" name="Object 98"/>
          <p:cNvGraphicFramePr>
            <a:graphicFrameLocks noChangeAspect="1"/>
          </p:cNvGraphicFramePr>
          <p:nvPr/>
        </p:nvGraphicFramePr>
        <p:xfrm>
          <a:off x="4787900" y="4437063"/>
          <a:ext cx="792163" cy="768350"/>
        </p:xfrm>
        <a:graphic>
          <a:graphicData uri="http://schemas.openxmlformats.org/presentationml/2006/ole">
            <mc:AlternateContent xmlns:mc="http://schemas.openxmlformats.org/markup-compatibility/2006">
              <mc:Choice xmlns:v="urn:schemas-microsoft-com:vml" Requires="v">
                <p:oleObj spid="_x0000_s6268" name="Equation" r:id="rId13" imgW="406080" imgH="393480" progId="Equation.DSMT4">
                  <p:embed/>
                </p:oleObj>
              </mc:Choice>
              <mc:Fallback>
                <p:oleObj name="Equation" r:id="rId13" imgW="406080" imgH="393480" progId="Equation.DSMT4">
                  <p:embed/>
                  <p:pic>
                    <p:nvPicPr>
                      <p:cNvPr id="0" name="Picture 98"/>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4787900" y="4437063"/>
                        <a:ext cx="792163" cy="7683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pSp>
        <p:nvGrpSpPr>
          <p:cNvPr id="6271" name="Group 35"/>
          <p:cNvGrpSpPr>
            <a:grpSpLocks/>
          </p:cNvGrpSpPr>
          <p:nvPr/>
        </p:nvGrpSpPr>
        <p:grpSpPr bwMode="auto">
          <a:xfrm>
            <a:off x="7308850" y="3213100"/>
            <a:ext cx="863600" cy="792163"/>
            <a:chOff x="2978" y="1503"/>
            <a:chExt cx="544" cy="499"/>
          </a:xfrm>
        </p:grpSpPr>
        <p:sp>
          <p:nvSpPr>
            <p:cNvPr id="6289" name="Rectangle 36"/>
            <p:cNvSpPr>
              <a:spLocks noChangeArrowheads="1"/>
            </p:cNvSpPr>
            <p:nvPr/>
          </p:nvSpPr>
          <p:spPr bwMode="auto">
            <a:xfrm>
              <a:off x="2978" y="1503"/>
              <a:ext cx="544" cy="499"/>
            </a:xfrm>
            <a:prstGeom prst="rect">
              <a:avLst/>
            </a:prstGeom>
            <a:solidFill>
              <a:srgbClr val="00CCFF"/>
            </a:solidFill>
            <a:ln w="9525">
              <a:solidFill>
                <a:schemeClr val="tx1"/>
              </a:solidFill>
              <a:miter lim="800000"/>
              <a:headEnd/>
              <a:tailEnd/>
            </a:ln>
          </p:spPr>
          <p:txBody>
            <a:bodyPr wrap="none" anchor="ctr"/>
            <a:lstStyle/>
            <a:p>
              <a:endParaRPr lang="hu-HU"/>
            </a:p>
          </p:txBody>
        </p:sp>
        <p:sp>
          <p:nvSpPr>
            <p:cNvPr id="6290" name="Text Box 37"/>
            <p:cNvSpPr txBox="1">
              <a:spLocks noChangeArrowheads="1"/>
            </p:cNvSpPr>
            <p:nvPr/>
          </p:nvSpPr>
          <p:spPr bwMode="auto">
            <a:xfrm>
              <a:off x="3016" y="1637"/>
              <a:ext cx="468" cy="230"/>
            </a:xfrm>
            <a:prstGeom prst="rect">
              <a:avLst/>
            </a:prstGeom>
            <a:noFill/>
            <a:ln w="9525">
              <a:noFill/>
              <a:miter lim="800000"/>
              <a:headEnd/>
              <a:tailEnd/>
            </a:ln>
          </p:spPr>
          <p:txBody>
            <a:bodyPr lIns="0" tIns="0" rIns="0" bIns="0">
              <a:spAutoFit/>
            </a:bodyPr>
            <a:lstStyle/>
            <a:p>
              <a:pPr eaLnBrk="0" hangingPunct="0"/>
              <a:endParaRPr lang="hu-HU" altLang="hu-HU" sz="2400">
                <a:latin typeface="Times New Roman" pitchFamily="18" charset="0"/>
              </a:endParaRPr>
            </a:p>
          </p:txBody>
        </p:sp>
      </p:grpSp>
      <p:graphicFrame>
        <p:nvGraphicFramePr>
          <p:cNvPr id="6243" name="Object 99"/>
          <p:cNvGraphicFramePr>
            <a:graphicFrameLocks noChangeAspect="1"/>
          </p:cNvGraphicFramePr>
          <p:nvPr/>
        </p:nvGraphicFramePr>
        <p:xfrm>
          <a:off x="7524750" y="3429000"/>
          <a:ext cx="473075" cy="473075"/>
        </p:xfrm>
        <a:graphic>
          <a:graphicData uri="http://schemas.openxmlformats.org/presentationml/2006/ole">
            <mc:AlternateContent xmlns:mc="http://schemas.openxmlformats.org/markup-compatibility/2006">
              <mc:Choice xmlns:v="urn:schemas-microsoft-com:vml" Requires="v">
                <p:oleObj spid="_x0000_s6269" name="Equation" r:id="rId15" imgW="228600" imgH="228600" progId="Equation.DSMT4">
                  <p:embed/>
                </p:oleObj>
              </mc:Choice>
              <mc:Fallback>
                <p:oleObj name="Equation" r:id="rId15" imgW="228600" imgH="228600" progId="Equation.DSMT4">
                  <p:embed/>
                  <p:pic>
                    <p:nvPicPr>
                      <p:cNvPr id="0" name="Picture 99"/>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7524750" y="3429000"/>
                        <a:ext cx="473075" cy="4730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6272" name="Line 39"/>
          <p:cNvSpPr>
            <a:spLocks noChangeShapeType="1"/>
          </p:cNvSpPr>
          <p:nvPr/>
        </p:nvSpPr>
        <p:spPr bwMode="auto">
          <a:xfrm>
            <a:off x="2411413" y="3644900"/>
            <a:ext cx="865187" cy="0"/>
          </a:xfrm>
          <a:prstGeom prst="line">
            <a:avLst/>
          </a:prstGeom>
          <a:noFill/>
          <a:ln w="9525">
            <a:solidFill>
              <a:schemeClr val="tx1"/>
            </a:solidFill>
            <a:round/>
            <a:headEnd/>
            <a:tailEnd type="triangle" w="med" len="med"/>
          </a:ln>
        </p:spPr>
        <p:txBody>
          <a:bodyPr/>
          <a:lstStyle/>
          <a:p>
            <a:endParaRPr lang="hu-HU"/>
          </a:p>
        </p:txBody>
      </p:sp>
      <p:sp>
        <p:nvSpPr>
          <p:cNvPr id="6273" name="Line 40"/>
          <p:cNvSpPr>
            <a:spLocks noChangeShapeType="1"/>
          </p:cNvSpPr>
          <p:nvPr/>
        </p:nvSpPr>
        <p:spPr bwMode="auto">
          <a:xfrm>
            <a:off x="4356100" y="4797425"/>
            <a:ext cx="360363" cy="0"/>
          </a:xfrm>
          <a:prstGeom prst="line">
            <a:avLst/>
          </a:prstGeom>
          <a:noFill/>
          <a:ln w="9525">
            <a:solidFill>
              <a:schemeClr val="tx1"/>
            </a:solidFill>
            <a:round/>
            <a:headEnd/>
            <a:tailEnd type="triangle" w="med" len="med"/>
          </a:ln>
        </p:spPr>
        <p:txBody>
          <a:bodyPr wrap="none" anchor="ctr"/>
          <a:lstStyle/>
          <a:p>
            <a:endParaRPr lang="hu-HU"/>
          </a:p>
        </p:txBody>
      </p:sp>
      <p:sp>
        <p:nvSpPr>
          <p:cNvPr id="6274" name="Line 41"/>
          <p:cNvSpPr>
            <a:spLocks noChangeShapeType="1"/>
          </p:cNvSpPr>
          <p:nvPr/>
        </p:nvSpPr>
        <p:spPr bwMode="auto">
          <a:xfrm>
            <a:off x="4356100" y="3644900"/>
            <a:ext cx="360363" cy="0"/>
          </a:xfrm>
          <a:prstGeom prst="line">
            <a:avLst/>
          </a:prstGeom>
          <a:noFill/>
          <a:ln w="9525">
            <a:solidFill>
              <a:schemeClr val="tx1"/>
            </a:solidFill>
            <a:round/>
            <a:headEnd/>
            <a:tailEnd type="triangle" w="med" len="med"/>
          </a:ln>
        </p:spPr>
        <p:txBody>
          <a:bodyPr wrap="none" anchor="ctr"/>
          <a:lstStyle/>
          <a:p>
            <a:endParaRPr lang="hu-HU"/>
          </a:p>
        </p:txBody>
      </p:sp>
      <p:sp>
        <p:nvSpPr>
          <p:cNvPr id="6275" name="Line 42"/>
          <p:cNvSpPr>
            <a:spLocks noChangeShapeType="1"/>
          </p:cNvSpPr>
          <p:nvPr/>
        </p:nvSpPr>
        <p:spPr bwMode="auto">
          <a:xfrm>
            <a:off x="4356100" y="2492375"/>
            <a:ext cx="360363" cy="0"/>
          </a:xfrm>
          <a:prstGeom prst="line">
            <a:avLst/>
          </a:prstGeom>
          <a:noFill/>
          <a:ln w="9525">
            <a:solidFill>
              <a:schemeClr val="tx1"/>
            </a:solidFill>
            <a:round/>
            <a:headEnd/>
            <a:tailEnd type="triangle" w="med" len="med"/>
          </a:ln>
        </p:spPr>
        <p:txBody>
          <a:bodyPr wrap="none" anchor="ctr"/>
          <a:lstStyle/>
          <a:p>
            <a:endParaRPr lang="hu-HU"/>
          </a:p>
        </p:txBody>
      </p:sp>
      <p:sp>
        <p:nvSpPr>
          <p:cNvPr id="6276" name="Line 43"/>
          <p:cNvSpPr>
            <a:spLocks noChangeShapeType="1"/>
          </p:cNvSpPr>
          <p:nvPr/>
        </p:nvSpPr>
        <p:spPr bwMode="auto">
          <a:xfrm flipV="1">
            <a:off x="4067175" y="2349500"/>
            <a:ext cx="360363" cy="142875"/>
          </a:xfrm>
          <a:prstGeom prst="line">
            <a:avLst/>
          </a:prstGeom>
          <a:noFill/>
          <a:ln w="9525">
            <a:solidFill>
              <a:schemeClr val="tx1"/>
            </a:solidFill>
            <a:round/>
            <a:headEnd/>
            <a:tailEnd/>
          </a:ln>
        </p:spPr>
        <p:txBody>
          <a:bodyPr/>
          <a:lstStyle/>
          <a:p>
            <a:endParaRPr lang="hu-HU"/>
          </a:p>
        </p:txBody>
      </p:sp>
      <p:sp>
        <p:nvSpPr>
          <p:cNvPr id="6277" name="Line 44"/>
          <p:cNvSpPr>
            <a:spLocks noChangeShapeType="1"/>
          </p:cNvSpPr>
          <p:nvPr/>
        </p:nvSpPr>
        <p:spPr bwMode="auto">
          <a:xfrm>
            <a:off x="3276600" y="2492375"/>
            <a:ext cx="0" cy="2305050"/>
          </a:xfrm>
          <a:prstGeom prst="line">
            <a:avLst/>
          </a:prstGeom>
          <a:noFill/>
          <a:ln w="9525">
            <a:solidFill>
              <a:schemeClr val="tx1"/>
            </a:solidFill>
            <a:round/>
            <a:headEnd/>
            <a:tailEnd/>
          </a:ln>
        </p:spPr>
        <p:txBody>
          <a:bodyPr/>
          <a:lstStyle/>
          <a:p>
            <a:endParaRPr lang="hu-HU"/>
          </a:p>
        </p:txBody>
      </p:sp>
      <p:sp>
        <p:nvSpPr>
          <p:cNvPr id="6278" name="Line 45"/>
          <p:cNvSpPr>
            <a:spLocks noChangeShapeType="1"/>
          </p:cNvSpPr>
          <p:nvPr/>
        </p:nvSpPr>
        <p:spPr bwMode="auto">
          <a:xfrm>
            <a:off x="3276600" y="2492375"/>
            <a:ext cx="790575" cy="0"/>
          </a:xfrm>
          <a:prstGeom prst="line">
            <a:avLst/>
          </a:prstGeom>
          <a:noFill/>
          <a:ln w="9525">
            <a:solidFill>
              <a:schemeClr val="tx1"/>
            </a:solidFill>
            <a:round/>
            <a:headEnd/>
            <a:tailEnd/>
          </a:ln>
        </p:spPr>
        <p:txBody>
          <a:bodyPr/>
          <a:lstStyle/>
          <a:p>
            <a:endParaRPr lang="hu-HU"/>
          </a:p>
        </p:txBody>
      </p:sp>
      <p:sp>
        <p:nvSpPr>
          <p:cNvPr id="6279" name="Line 46"/>
          <p:cNvSpPr>
            <a:spLocks noChangeShapeType="1"/>
          </p:cNvSpPr>
          <p:nvPr/>
        </p:nvSpPr>
        <p:spPr bwMode="auto">
          <a:xfrm flipV="1">
            <a:off x="4067175" y="3502025"/>
            <a:ext cx="360363" cy="142875"/>
          </a:xfrm>
          <a:prstGeom prst="line">
            <a:avLst/>
          </a:prstGeom>
          <a:noFill/>
          <a:ln w="9525">
            <a:solidFill>
              <a:schemeClr val="tx1"/>
            </a:solidFill>
            <a:round/>
            <a:headEnd/>
            <a:tailEnd/>
          </a:ln>
        </p:spPr>
        <p:txBody>
          <a:bodyPr/>
          <a:lstStyle/>
          <a:p>
            <a:endParaRPr lang="hu-HU"/>
          </a:p>
        </p:txBody>
      </p:sp>
      <p:sp>
        <p:nvSpPr>
          <p:cNvPr id="6280" name="Line 47"/>
          <p:cNvSpPr>
            <a:spLocks noChangeShapeType="1"/>
          </p:cNvSpPr>
          <p:nvPr/>
        </p:nvSpPr>
        <p:spPr bwMode="auto">
          <a:xfrm>
            <a:off x="3276600" y="3644900"/>
            <a:ext cx="790575" cy="0"/>
          </a:xfrm>
          <a:prstGeom prst="line">
            <a:avLst/>
          </a:prstGeom>
          <a:noFill/>
          <a:ln w="9525">
            <a:solidFill>
              <a:schemeClr val="tx1"/>
            </a:solidFill>
            <a:round/>
            <a:headEnd/>
            <a:tailEnd/>
          </a:ln>
        </p:spPr>
        <p:txBody>
          <a:bodyPr/>
          <a:lstStyle/>
          <a:p>
            <a:endParaRPr lang="hu-HU"/>
          </a:p>
        </p:txBody>
      </p:sp>
      <p:sp>
        <p:nvSpPr>
          <p:cNvPr id="6281" name="Line 48"/>
          <p:cNvSpPr>
            <a:spLocks noChangeShapeType="1"/>
          </p:cNvSpPr>
          <p:nvPr/>
        </p:nvSpPr>
        <p:spPr bwMode="auto">
          <a:xfrm flipV="1">
            <a:off x="4067175" y="4654550"/>
            <a:ext cx="360363" cy="142875"/>
          </a:xfrm>
          <a:prstGeom prst="line">
            <a:avLst/>
          </a:prstGeom>
          <a:noFill/>
          <a:ln w="9525">
            <a:solidFill>
              <a:schemeClr val="tx1"/>
            </a:solidFill>
            <a:round/>
            <a:headEnd/>
            <a:tailEnd/>
          </a:ln>
        </p:spPr>
        <p:txBody>
          <a:bodyPr/>
          <a:lstStyle/>
          <a:p>
            <a:endParaRPr lang="hu-HU"/>
          </a:p>
        </p:txBody>
      </p:sp>
      <p:sp>
        <p:nvSpPr>
          <p:cNvPr id="6282" name="Line 49"/>
          <p:cNvSpPr>
            <a:spLocks noChangeShapeType="1"/>
          </p:cNvSpPr>
          <p:nvPr/>
        </p:nvSpPr>
        <p:spPr bwMode="auto">
          <a:xfrm>
            <a:off x="3276600" y="4797425"/>
            <a:ext cx="790575" cy="0"/>
          </a:xfrm>
          <a:prstGeom prst="line">
            <a:avLst/>
          </a:prstGeom>
          <a:noFill/>
          <a:ln w="9525">
            <a:solidFill>
              <a:schemeClr val="tx1"/>
            </a:solidFill>
            <a:round/>
            <a:headEnd/>
            <a:tailEnd/>
          </a:ln>
        </p:spPr>
        <p:txBody>
          <a:bodyPr/>
          <a:lstStyle/>
          <a:p>
            <a:endParaRPr lang="hu-HU"/>
          </a:p>
        </p:txBody>
      </p:sp>
      <p:sp>
        <p:nvSpPr>
          <p:cNvPr id="6283" name="Line 50"/>
          <p:cNvSpPr>
            <a:spLocks noChangeShapeType="1"/>
          </p:cNvSpPr>
          <p:nvPr/>
        </p:nvSpPr>
        <p:spPr bwMode="auto">
          <a:xfrm>
            <a:off x="5724525" y="3500438"/>
            <a:ext cx="863600" cy="0"/>
          </a:xfrm>
          <a:prstGeom prst="line">
            <a:avLst/>
          </a:prstGeom>
          <a:noFill/>
          <a:ln w="9525">
            <a:solidFill>
              <a:schemeClr val="tx1"/>
            </a:solidFill>
            <a:round/>
            <a:headEnd/>
            <a:tailEnd type="triangle" w="med" len="med"/>
          </a:ln>
        </p:spPr>
        <p:txBody>
          <a:bodyPr wrap="none" anchor="ctr"/>
          <a:lstStyle/>
          <a:p>
            <a:endParaRPr lang="hu-HU"/>
          </a:p>
        </p:txBody>
      </p:sp>
      <p:sp>
        <p:nvSpPr>
          <p:cNvPr id="6284" name="Line 51"/>
          <p:cNvSpPr>
            <a:spLocks noChangeShapeType="1"/>
          </p:cNvSpPr>
          <p:nvPr/>
        </p:nvSpPr>
        <p:spPr bwMode="auto">
          <a:xfrm flipV="1">
            <a:off x="5795963" y="3068638"/>
            <a:ext cx="0" cy="504825"/>
          </a:xfrm>
          <a:prstGeom prst="line">
            <a:avLst/>
          </a:prstGeom>
          <a:noFill/>
          <a:ln w="9525">
            <a:solidFill>
              <a:schemeClr val="tx1"/>
            </a:solidFill>
            <a:round/>
            <a:headEnd/>
            <a:tailEnd type="triangle" w="med" len="med"/>
          </a:ln>
        </p:spPr>
        <p:txBody>
          <a:bodyPr wrap="none" anchor="ctr"/>
          <a:lstStyle/>
          <a:p>
            <a:endParaRPr lang="hu-HU"/>
          </a:p>
        </p:txBody>
      </p:sp>
      <p:sp>
        <p:nvSpPr>
          <p:cNvPr id="6285" name="Line 52"/>
          <p:cNvSpPr>
            <a:spLocks noChangeShapeType="1"/>
          </p:cNvSpPr>
          <p:nvPr/>
        </p:nvSpPr>
        <p:spPr bwMode="auto">
          <a:xfrm flipV="1">
            <a:off x="5795963" y="3213100"/>
            <a:ext cx="720725" cy="287338"/>
          </a:xfrm>
          <a:prstGeom prst="line">
            <a:avLst/>
          </a:prstGeom>
          <a:noFill/>
          <a:ln w="9525">
            <a:solidFill>
              <a:schemeClr val="tx1"/>
            </a:solidFill>
            <a:prstDash val="lgDash"/>
            <a:round/>
            <a:headEnd/>
            <a:tailEnd/>
          </a:ln>
        </p:spPr>
        <p:txBody>
          <a:bodyPr/>
          <a:lstStyle/>
          <a:p>
            <a:endParaRPr lang="hu-HU"/>
          </a:p>
        </p:txBody>
      </p:sp>
      <p:sp>
        <p:nvSpPr>
          <p:cNvPr id="6286" name="Line 53"/>
          <p:cNvSpPr>
            <a:spLocks noChangeShapeType="1"/>
          </p:cNvSpPr>
          <p:nvPr/>
        </p:nvSpPr>
        <p:spPr bwMode="auto">
          <a:xfrm>
            <a:off x="5724525" y="4652963"/>
            <a:ext cx="863600" cy="0"/>
          </a:xfrm>
          <a:prstGeom prst="line">
            <a:avLst/>
          </a:prstGeom>
          <a:noFill/>
          <a:ln w="9525">
            <a:solidFill>
              <a:schemeClr val="tx1"/>
            </a:solidFill>
            <a:round/>
            <a:headEnd/>
            <a:tailEnd type="triangle" w="med" len="med"/>
          </a:ln>
        </p:spPr>
        <p:txBody>
          <a:bodyPr wrap="none" anchor="ctr"/>
          <a:lstStyle/>
          <a:p>
            <a:endParaRPr lang="hu-HU"/>
          </a:p>
        </p:txBody>
      </p:sp>
      <p:sp>
        <p:nvSpPr>
          <p:cNvPr id="6287" name="Line 54"/>
          <p:cNvSpPr>
            <a:spLocks noChangeShapeType="1"/>
          </p:cNvSpPr>
          <p:nvPr/>
        </p:nvSpPr>
        <p:spPr bwMode="auto">
          <a:xfrm flipV="1">
            <a:off x="5795963" y="4221163"/>
            <a:ext cx="0" cy="504825"/>
          </a:xfrm>
          <a:prstGeom prst="line">
            <a:avLst/>
          </a:prstGeom>
          <a:noFill/>
          <a:ln w="9525">
            <a:solidFill>
              <a:schemeClr val="tx1"/>
            </a:solidFill>
            <a:round/>
            <a:headEnd/>
            <a:tailEnd type="triangle" w="med" len="med"/>
          </a:ln>
        </p:spPr>
        <p:txBody>
          <a:bodyPr wrap="none" anchor="ctr"/>
          <a:lstStyle/>
          <a:p>
            <a:endParaRPr lang="hu-HU"/>
          </a:p>
        </p:txBody>
      </p:sp>
      <p:sp>
        <p:nvSpPr>
          <p:cNvPr id="6288" name="Freeform 55"/>
          <p:cNvSpPr>
            <a:spLocks/>
          </p:cNvSpPr>
          <p:nvPr/>
        </p:nvSpPr>
        <p:spPr bwMode="auto">
          <a:xfrm>
            <a:off x="5795963" y="4365625"/>
            <a:ext cx="504825" cy="298450"/>
          </a:xfrm>
          <a:custGeom>
            <a:avLst/>
            <a:gdLst>
              <a:gd name="T0" fmla="*/ 0 w 318"/>
              <a:gd name="T1" fmla="*/ 0 h 188"/>
              <a:gd name="T2" fmla="*/ 71437 w 318"/>
              <a:gd name="T3" fmla="*/ 71438 h 188"/>
              <a:gd name="T4" fmla="*/ 144462 w 318"/>
              <a:gd name="T5" fmla="*/ 215900 h 188"/>
              <a:gd name="T6" fmla="*/ 288925 w 318"/>
              <a:gd name="T7" fmla="*/ 287338 h 188"/>
              <a:gd name="T8" fmla="*/ 504825 w 318"/>
              <a:gd name="T9" fmla="*/ 287338 h 188"/>
              <a:gd name="T10" fmla="*/ 0 60000 65536"/>
              <a:gd name="T11" fmla="*/ 0 60000 65536"/>
              <a:gd name="T12" fmla="*/ 0 60000 65536"/>
              <a:gd name="T13" fmla="*/ 0 60000 65536"/>
              <a:gd name="T14" fmla="*/ 0 60000 65536"/>
              <a:gd name="T15" fmla="*/ 0 w 318"/>
              <a:gd name="T16" fmla="*/ 0 h 188"/>
              <a:gd name="T17" fmla="*/ 318 w 318"/>
              <a:gd name="T18" fmla="*/ 188 h 188"/>
            </a:gdLst>
            <a:ahLst/>
            <a:cxnLst>
              <a:cxn ang="T10">
                <a:pos x="T0" y="T1"/>
              </a:cxn>
              <a:cxn ang="T11">
                <a:pos x="T2" y="T3"/>
              </a:cxn>
              <a:cxn ang="T12">
                <a:pos x="T4" y="T5"/>
              </a:cxn>
              <a:cxn ang="T13">
                <a:pos x="T6" y="T7"/>
              </a:cxn>
              <a:cxn ang="T14">
                <a:pos x="T8" y="T9"/>
              </a:cxn>
            </a:cxnLst>
            <a:rect l="T15" t="T16" r="T17" b="T18"/>
            <a:pathLst>
              <a:path w="318" h="188">
                <a:moveTo>
                  <a:pt x="0" y="0"/>
                </a:moveTo>
                <a:cubicBezTo>
                  <a:pt x="15" y="11"/>
                  <a:pt x="30" y="22"/>
                  <a:pt x="45" y="45"/>
                </a:cubicBezTo>
                <a:cubicBezTo>
                  <a:pt x="60" y="68"/>
                  <a:pt x="68" y="113"/>
                  <a:pt x="91" y="136"/>
                </a:cubicBezTo>
                <a:cubicBezTo>
                  <a:pt x="114" y="159"/>
                  <a:pt x="144" y="174"/>
                  <a:pt x="182" y="181"/>
                </a:cubicBezTo>
                <a:cubicBezTo>
                  <a:pt x="220" y="188"/>
                  <a:pt x="269" y="184"/>
                  <a:pt x="318" y="181"/>
                </a:cubicBezTo>
              </a:path>
            </a:pathLst>
          </a:custGeom>
          <a:noFill/>
          <a:ln w="9525" cap="flat">
            <a:solidFill>
              <a:schemeClr val="tx1"/>
            </a:solidFill>
            <a:prstDash val="lgDash"/>
            <a:round/>
            <a:headEnd/>
            <a:tailEnd/>
          </a:ln>
        </p:spPr>
        <p:txBody>
          <a:bodyPr/>
          <a:lstStyle/>
          <a:p>
            <a:endParaRPr lang="hu-HU"/>
          </a:p>
        </p:txBody>
      </p:sp>
      <p:graphicFrame>
        <p:nvGraphicFramePr>
          <p:cNvPr id="6244" name="Object 100"/>
          <p:cNvGraphicFramePr>
            <a:graphicFrameLocks noGrp="1" noChangeAspect="1"/>
          </p:cNvGraphicFramePr>
          <p:nvPr>
            <p:ph sz="quarter" idx="4"/>
          </p:nvPr>
        </p:nvGraphicFramePr>
        <p:xfrm>
          <a:off x="5795963" y="1773238"/>
          <a:ext cx="287337" cy="209550"/>
        </p:xfrm>
        <a:graphic>
          <a:graphicData uri="http://schemas.openxmlformats.org/presentationml/2006/ole">
            <mc:AlternateContent xmlns:mc="http://schemas.openxmlformats.org/markup-compatibility/2006">
              <mc:Choice xmlns:v="urn:schemas-microsoft-com:vml" Requires="v">
                <p:oleObj spid="_x0000_s6270" name="Equation" r:id="rId17" imgW="279279" imgH="203112" progId="Equation.DSMT4">
                  <p:embed/>
                </p:oleObj>
              </mc:Choice>
              <mc:Fallback>
                <p:oleObj name="Equation" r:id="rId17" imgW="279279" imgH="203112" progId="Equation.DSMT4">
                  <p:embed/>
                  <p:pic>
                    <p:nvPicPr>
                      <p:cNvPr id="0" name="Picture 100"/>
                      <p:cNvPicPr>
                        <a:picLocks noGrp="1"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5795963" y="1773238"/>
                        <a:ext cx="287337" cy="2095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6245" name="Object 101"/>
          <p:cNvGraphicFramePr>
            <a:graphicFrameLocks noChangeAspect="1"/>
          </p:cNvGraphicFramePr>
          <p:nvPr/>
        </p:nvGraphicFramePr>
        <p:xfrm>
          <a:off x="6948488" y="3360738"/>
          <a:ext cx="139700" cy="139700"/>
        </p:xfrm>
        <a:graphic>
          <a:graphicData uri="http://schemas.openxmlformats.org/presentationml/2006/ole">
            <mc:AlternateContent xmlns:mc="http://schemas.openxmlformats.org/markup-compatibility/2006">
              <mc:Choice xmlns:v="urn:schemas-microsoft-com:vml" Requires="v">
                <p:oleObj spid="_x0000_s6271" name="Equation" r:id="rId19" imgW="139700" imgH="139700" progId="Equation.DSMT4">
                  <p:embed/>
                </p:oleObj>
              </mc:Choice>
              <mc:Fallback>
                <p:oleObj name="Equation" r:id="rId19" imgW="139700" imgH="139700" progId="Equation.DSMT4">
                  <p:embed/>
                  <p:pic>
                    <p:nvPicPr>
                      <p:cNvPr id="0" name="Picture 10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948488" y="3360738"/>
                        <a:ext cx="139700" cy="1397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6246" name="Object 102"/>
          <p:cNvGraphicFramePr>
            <a:graphicFrameLocks noChangeAspect="1"/>
          </p:cNvGraphicFramePr>
          <p:nvPr/>
        </p:nvGraphicFramePr>
        <p:xfrm>
          <a:off x="6469063" y="4430713"/>
          <a:ext cx="88900" cy="152400"/>
        </p:xfrm>
        <a:graphic>
          <a:graphicData uri="http://schemas.openxmlformats.org/presentationml/2006/ole">
            <mc:AlternateContent xmlns:mc="http://schemas.openxmlformats.org/markup-compatibility/2006">
              <mc:Choice xmlns:v="urn:schemas-microsoft-com:vml" Requires="v">
                <p:oleObj spid="_x0000_s6272" name="Equation" r:id="rId20" imgW="88746" imgH="152136" progId="Equation.DSMT4">
                  <p:embed/>
                </p:oleObj>
              </mc:Choice>
              <mc:Fallback>
                <p:oleObj name="Equation" r:id="rId20" imgW="88746" imgH="152136" progId="Equation.DSMT4">
                  <p:embed/>
                  <p:pic>
                    <p:nvPicPr>
                      <p:cNvPr id="0" name="Picture 102"/>
                      <p:cNvPicPr>
                        <a:picLocks noChangeAspect="1" noChangeArrowheads="1"/>
                      </p:cNvPicPr>
                      <p:nvPr/>
                    </p:nvPicPr>
                    <p:blipFill>
                      <a:blip r:embed="rId21">
                        <a:extLst>
                          <a:ext uri="{28A0092B-C50C-407E-A947-70E740481C1C}">
                            <a14:useLocalDpi xmlns:a14="http://schemas.microsoft.com/office/drawing/2010/main" val="0"/>
                          </a:ext>
                        </a:extLst>
                      </a:blip>
                      <a:srcRect/>
                      <a:stretch>
                        <a:fillRect/>
                      </a:stretch>
                    </p:blipFill>
                    <p:spPr bwMode="auto">
                      <a:xfrm>
                        <a:off x="6469063" y="4430713"/>
                        <a:ext cx="88900" cy="1524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6247" name="Object 103"/>
          <p:cNvGraphicFramePr>
            <a:graphicFrameLocks noChangeAspect="1"/>
          </p:cNvGraphicFramePr>
          <p:nvPr/>
        </p:nvGraphicFramePr>
        <p:xfrm>
          <a:off x="6545263" y="3360738"/>
          <a:ext cx="80962" cy="139700"/>
        </p:xfrm>
        <a:graphic>
          <a:graphicData uri="http://schemas.openxmlformats.org/presentationml/2006/ole">
            <mc:AlternateContent xmlns:mc="http://schemas.openxmlformats.org/markup-compatibility/2006">
              <mc:Choice xmlns:v="urn:schemas-microsoft-com:vml" Requires="v">
                <p:oleObj spid="_x0000_s6273" name="Equation" r:id="rId22" imgW="88746" imgH="152136" progId="Equation.DSMT4">
                  <p:embed/>
                </p:oleObj>
              </mc:Choice>
              <mc:Fallback>
                <p:oleObj name="Equation" r:id="rId22" imgW="88746" imgH="152136" progId="Equation.DSMT4">
                  <p:embed/>
                  <p:pic>
                    <p:nvPicPr>
                      <p:cNvPr id="0" name="Picture 10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545263" y="3360738"/>
                        <a:ext cx="80962" cy="1397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6248" name="Object 104"/>
          <p:cNvGraphicFramePr>
            <a:graphicFrameLocks noChangeAspect="1"/>
          </p:cNvGraphicFramePr>
          <p:nvPr/>
        </p:nvGraphicFramePr>
        <p:xfrm>
          <a:off x="5795963" y="3000375"/>
          <a:ext cx="287337" cy="209550"/>
        </p:xfrm>
        <a:graphic>
          <a:graphicData uri="http://schemas.openxmlformats.org/presentationml/2006/ole">
            <mc:AlternateContent xmlns:mc="http://schemas.openxmlformats.org/markup-compatibility/2006">
              <mc:Choice xmlns:v="urn:schemas-microsoft-com:vml" Requires="v">
                <p:oleObj spid="_x0000_s6274" name="Equation" r:id="rId23" imgW="279279" imgH="203112" progId="Equation.DSMT4">
                  <p:embed/>
                </p:oleObj>
              </mc:Choice>
              <mc:Fallback>
                <p:oleObj name="Equation" r:id="rId23" imgW="279279" imgH="203112" progId="Equation.DSMT4">
                  <p:embed/>
                  <p:pic>
                    <p:nvPicPr>
                      <p:cNvPr id="0" name="Picture 104"/>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5795963" y="3000375"/>
                        <a:ext cx="287337" cy="2095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6249" name="Object 105"/>
          <p:cNvGraphicFramePr>
            <a:graphicFrameLocks noChangeAspect="1"/>
          </p:cNvGraphicFramePr>
          <p:nvPr/>
        </p:nvGraphicFramePr>
        <p:xfrm>
          <a:off x="5795963" y="4076700"/>
          <a:ext cx="287337" cy="209550"/>
        </p:xfrm>
        <a:graphic>
          <a:graphicData uri="http://schemas.openxmlformats.org/presentationml/2006/ole">
            <mc:AlternateContent xmlns:mc="http://schemas.openxmlformats.org/markup-compatibility/2006">
              <mc:Choice xmlns:v="urn:schemas-microsoft-com:vml" Requires="v">
                <p:oleObj spid="_x0000_s6275" name="Equation" r:id="rId24" imgW="279279" imgH="203112" progId="Equation.DSMT4">
                  <p:embed/>
                </p:oleObj>
              </mc:Choice>
              <mc:Fallback>
                <p:oleObj name="Equation" r:id="rId24" imgW="279279" imgH="203112" progId="Equation.DSMT4">
                  <p:embed/>
                  <p:pic>
                    <p:nvPicPr>
                      <p:cNvPr id="0" name="Picture 105"/>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5795963" y="4076700"/>
                        <a:ext cx="287337" cy="2095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Rot="1" noChangeArrowheads="1"/>
          </p:cNvSpPr>
          <p:nvPr>
            <p:ph type="title" sz="quarter"/>
          </p:nvPr>
        </p:nvSpPr>
        <p:spPr>
          <a:xfrm>
            <a:off x="468313" y="503238"/>
            <a:ext cx="8229600" cy="1143000"/>
          </a:xfrm>
        </p:spPr>
        <p:txBody>
          <a:bodyPr/>
          <a:lstStyle/>
          <a:p>
            <a:pPr>
              <a:defRPr/>
            </a:pPr>
            <a:r>
              <a:rPr lang="hu-HU" altLang="hu-HU" sz="3600" dirty="0">
                <a:latin typeface="Times New Roman" pitchFamily="18" charset="0"/>
              </a:rPr>
              <a:t>A párhuzamos PIDT kompenzáló tag átviteli függvényei</a:t>
            </a:r>
          </a:p>
        </p:txBody>
      </p:sp>
      <p:graphicFrame>
        <p:nvGraphicFramePr>
          <p:cNvPr id="7210" name="Object 42"/>
          <p:cNvGraphicFramePr>
            <a:graphicFrameLocks noGrp="1" noChangeAspect="1"/>
          </p:cNvGraphicFramePr>
          <p:nvPr>
            <p:ph sz="quarter" idx="1"/>
          </p:nvPr>
        </p:nvGraphicFramePr>
        <p:xfrm>
          <a:off x="2987675" y="4438650"/>
          <a:ext cx="4537075" cy="720725"/>
        </p:xfrm>
        <a:graphic>
          <a:graphicData uri="http://schemas.openxmlformats.org/presentationml/2006/ole">
            <mc:AlternateContent xmlns:mc="http://schemas.openxmlformats.org/markup-compatibility/2006">
              <mc:Choice xmlns:v="urn:schemas-microsoft-com:vml" Requires="v">
                <p:oleObj spid="_x0000_s7220" name="Equation" r:id="rId3" imgW="2717640" imgH="431640" progId="Equation.DSMT4">
                  <p:embed/>
                </p:oleObj>
              </mc:Choice>
              <mc:Fallback>
                <p:oleObj name="Equation" r:id="rId3" imgW="2717640" imgH="431640" progId="Equation.DSMT4">
                  <p:embed/>
                  <p:pic>
                    <p:nvPicPr>
                      <p:cNvPr id="0" name="Picture 42"/>
                      <p:cNvPicPr>
                        <a:picLocks noGrp="1"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987675" y="4438650"/>
                        <a:ext cx="4537075" cy="7207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7211" name="Object 43"/>
          <p:cNvGraphicFramePr>
            <a:graphicFrameLocks noGrp="1" noChangeAspect="1"/>
          </p:cNvGraphicFramePr>
          <p:nvPr>
            <p:ph sz="quarter" idx="2"/>
          </p:nvPr>
        </p:nvGraphicFramePr>
        <p:xfrm>
          <a:off x="2987675" y="2420938"/>
          <a:ext cx="1389063" cy="814387"/>
        </p:xfrm>
        <a:graphic>
          <a:graphicData uri="http://schemas.openxmlformats.org/presentationml/2006/ole">
            <mc:AlternateContent xmlns:mc="http://schemas.openxmlformats.org/markup-compatibility/2006">
              <mc:Choice xmlns:v="urn:schemas-microsoft-com:vml" Requires="v">
                <p:oleObj spid="_x0000_s7221" name="Equation" r:id="rId5" imgW="736600" imgH="431800" progId="Equation.DSMT4">
                  <p:embed/>
                </p:oleObj>
              </mc:Choice>
              <mc:Fallback>
                <p:oleObj name="Equation" r:id="rId5" imgW="736600" imgH="431800" progId="Equation.DSMT4">
                  <p:embed/>
                  <p:pic>
                    <p:nvPicPr>
                      <p:cNvPr id="0" name="Picture 43"/>
                      <p:cNvPicPr>
                        <a:picLocks noGrp="1"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987675" y="2420938"/>
                        <a:ext cx="1389063" cy="81438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7212" name="Object 44"/>
          <p:cNvGraphicFramePr>
            <a:graphicFrameLocks noGrp="1" noChangeAspect="1"/>
          </p:cNvGraphicFramePr>
          <p:nvPr>
            <p:ph sz="quarter" idx="3"/>
          </p:nvPr>
        </p:nvGraphicFramePr>
        <p:xfrm>
          <a:off x="2987675" y="5468938"/>
          <a:ext cx="5832475" cy="901700"/>
        </p:xfrm>
        <a:graphic>
          <a:graphicData uri="http://schemas.openxmlformats.org/presentationml/2006/ole">
            <mc:AlternateContent xmlns:mc="http://schemas.openxmlformats.org/markup-compatibility/2006">
              <mc:Choice xmlns:v="urn:schemas-microsoft-com:vml" Requires="v">
                <p:oleObj spid="_x0000_s7222" name="Equation" r:id="rId7" imgW="3124080" imgH="482400" progId="Equation.DSMT4">
                  <p:embed/>
                </p:oleObj>
              </mc:Choice>
              <mc:Fallback>
                <p:oleObj name="Equation" r:id="rId7" imgW="3124080" imgH="482400" progId="Equation.DSMT4">
                  <p:embed/>
                  <p:pic>
                    <p:nvPicPr>
                      <p:cNvPr id="0" name="Picture 44"/>
                      <p:cNvPicPr>
                        <a:picLocks noGrp="1"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987675" y="5468938"/>
                        <a:ext cx="5832475" cy="9017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7216" name="Text Box 4"/>
          <p:cNvSpPr txBox="1">
            <a:spLocks noChangeArrowheads="1"/>
          </p:cNvSpPr>
          <p:nvPr/>
        </p:nvSpPr>
        <p:spPr bwMode="auto">
          <a:xfrm>
            <a:off x="468313" y="1844675"/>
            <a:ext cx="2232025" cy="457200"/>
          </a:xfrm>
          <a:prstGeom prst="rect">
            <a:avLst/>
          </a:prstGeom>
          <a:noFill/>
          <a:ln w="9525">
            <a:noFill/>
            <a:miter lim="800000"/>
            <a:headEnd/>
            <a:tailEnd/>
          </a:ln>
        </p:spPr>
        <p:txBody>
          <a:bodyPr lIns="0" rIns="0">
            <a:spAutoFit/>
          </a:bodyPr>
          <a:lstStyle/>
          <a:p>
            <a:pPr>
              <a:spcBef>
                <a:spcPct val="50000"/>
              </a:spcBef>
            </a:pPr>
            <a:r>
              <a:rPr lang="hu-HU" altLang="hu-HU" sz="2400">
                <a:latin typeface="Times New Roman" pitchFamily="18" charset="0"/>
              </a:rPr>
              <a:t>Arányos	P</a:t>
            </a:r>
          </a:p>
        </p:txBody>
      </p:sp>
      <p:sp>
        <p:nvSpPr>
          <p:cNvPr id="7217" name="Text Box 5"/>
          <p:cNvSpPr txBox="1">
            <a:spLocks noChangeArrowheads="1"/>
          </p:cNvSpPr>
          <p:nvPr/>
        </p:nvSpPr>
        <p:spPr bwMode="auto">
          <a:xfrm>
            <a:off x="468313" y="2565400"/>
            <a:ext cx="2159000" cy="457200"/>
          </a:xfrm>
          <a:prstGeom prst="rect">
            <a:avLst/>
          </a:prstGeom>
          <a:noFill/>
          <a:ln w="9525">
            <a:noFill/>
            <a:miter lim="800000"/>
            <a:headEnd/>
            <a:tailEnd/>
          </a:ln>
        </p:spPr>
        <p:txBody>
          <a:bodyPr lIns="0" rIns="0">
            <a:spAutoFit/>
          </a:bodyPr>
          <a:lstStyle/>
          <a:p>
            <a:pPr>
              <a:spcBef>
                <a:spcPct val="50000"/>
              </a:spcBef>
            </a:pPr>
            <a:r>
              <a:rPr lang="hu-HU" altLang="hu-HU" sz="2400">
                <a:latin typeface="Times New Roman" pitchFamily="18" charset="0"/>
              </a:rPr>
              <a:t>Integráló	I</a:t>
            </a:r>
          </a:p>
        </p:txBody>
      </p:sp>
      <p:sp>
        <p:nvSpPr>
          <p:cNvPr id="7218" name="Text Box 6"/>
          <p:cNvSpPr txBox="1">
            <a:spLocks noChangeArrowheads="1"/>
          </p:cNvSpPr>
          <p:nvPr/>
        </p:nvSpPr>
        <p:spPr bwMode="auto">
          <a:xfrm>
            <a:off x="468313" y="2997200"/>
            <a:ext cx="2303462" cy="1187450"/>
          </a:xfrm>
          <a:prstGeom prst="rect">
            <a:avLst/>
          </a:prstGeom>
          <a:noFill/>
          <a:ln w="9525">
            <a:noFill/>
            <a:miter lim="800000"/>
            <a:headEnd/>
            <a:tailEnd/>
          </a:ln>
        </p:spPr>
        <p:txBody>
          <a:bodyPr lIns="0" rIns="0">
            <a:spAutoFit/>
          </a:bodyPr>
          <a:lstStyle/>
          <a:p>
            <a:pPr>
              <a:spcBef>
                <a:spcPct val="50000"/>
              </a:spcBef>
            </a:pPr>
            <a:r>
              <a:rPr lang="hu-HU" altLang="hu-HU" sz="2400">
                <a:latin typeface="Times New Roman" pitchFamily="18" charset="0"/>
              </a:rPr>
              <a:t>Arányos</a:t>
            </a:r>
            <a:br>
              <a:rPr lang="hu-HU" altLang="hu-HU" sz="2400">
                <a:latin typeface="Times New Roman" pitchFamily="18" charset="0"/>
              </a:rPr>
            </a:br>
            <a:r>
              <a:rPr lang="hu-HU" altLang="hu-HU" sz="2400">
                <a:latin typeface="Times New Roman" pitchFamily="18" charset="0"/>
              </a:rPr>
              <a:t>Integráló	PI</a:t>
            </a:r>
            <a:br>
              <a:rPr lang="hu-HU" altLang="hu-HU" sz="2400">
                <a:latin typeface="Times New Roman" pitchFamily="18" charset="0"/>
              </a:rPr>
            </a:br>
            <a:endParaRPr lang="hu-HU" altLang="hu-HU" sz="2400">
              <a:latin typeface="Times New Roman" pitchFamily="18" charset="0"/>
            </a:endParaRPr>
          </a:p>
        </p:txBody>
      </p:sp>
      <p:sp>
        <p:nvSpPr>
          <p:cNvPr id="7219" name="Text Box 7"/>
          <p:cNvSpPr txBox="1">
            <a:spLocks noChangeArrowheads="1"/>
          </p:cNvSpPr>
          <p:nvPr/>
        </p:nvSpPr>
        <p:spPr bwMode="auto">
          <a:xfrm>
            <a:off x="468313" y="4149725"/>
            <a:ext cx="2374900" cy="1187450"/>
          </a:xfrm>
          <a:prstGeom prst="rect">
            <a:avLst/>
          </a:prstGeom>
          <a:noFill/>
          <a:ln w="9525">
            <a:noFill/>
            <a:miter lim="800000"/>
            <a:headEnd/>
            <a:tailEnd/>
          </a:ln>
        </p:spPr>
        <p:txBody>
          <a:bodyPr lIns="0" rIns="0">
            <a:spAutoFit/>
          </a:bodyPr>
          <a:lstStyle/>
          <a:p>
            <a:pPr>
              <a:spcBef>
                <a:spcPct val="50000"/>
              </a:spcBef>
            </a:pPr>
            <a:r>
              <a:rPr lang="hu-HU" altLang="hu-HU" sz="2400">
                <a:latin typeface="Times New Roman" pitchFamily="18" charset="0"/>
              </a:rPr>
              <a:t>Arányos </a:t>
            </a:r>
            <a:br>
              <a:rPr lang="hu-HU" altLang="hu-HU" sz="2400">
                <a:latin typeface="Times New Roman" pitchFamily="18" charset="0"/>
              </a:rPr>
            </a:br>
            <a:r>
              <a:rPr lang="hu-HU" altLang="hu-HU" sz="2400">
                <a:latin typeface="Times New Roman" pitchFamily="18" charset="0"/>
              </a:rPr>
              <a:t>Differenciáló PDT</a:t>
            </a:r>
            <a:br>
              <a:rPr lang="hu-HU" altLang="hu-HU" sz="2400">
                <a:latin typeface="Times New Roman" pitchFamily="18" charset="0"/>
              </a:rPr>
            </a:br>
            <a:endParaRPr lang="hu-HU" altLang="hu-HU" sz="2400">
              <a:latin typeface="Times New Roman" pitchFamily="18" charset="0"/>
            </a:endParaRPr>
          </a:p>
        </p:txBody>
      </p:sp>
      <p:sp>
        <p:nvSpPr>
          <p:cNvPr id="7220" name="Text Box 8"/>
          <p:cNvSpPr txBox="1">
            <a:spLocks noChangeArrowheads="1"/>
          </p:cNvSpPr>
          <p:nvPr/>
        </p:nvSpPr>
        <p:spPr bwMode="auto">
          <a:xfrm>
            <a:off x="468313" y="5300663"/>
            <a:ext cx="2590800" cy="1187450"/>
          </a:xfrm>
          <a:prstGeom prst="rect">
            <a:avLst/>
          </a:prstGeom>
          <a:noFill/>
          <a:ln w="9525">
            <a:noFill/>
            <a:miter lim="800000"/>
            <a:headEnd/>
            <a:tailEnd/>
          </a:ln>
        </p:spPr>
        <p:txBody>
          <a:bodyPr lIns="0" rIns="0">
            <a:spAutoFit/>
          </a:bodyPr>
          <a:lstStyle/>
          <a:p>
            <a:pPr>
              <a:spcBef>
                <a:spcPct val="50000"/>
              </a:spcBef>
            </a:pPr>
            <a:r>
              <a:rPr lang="hu-HU" altLang="hu-HU" sz="2400">
                <a:latin typeface="Times New Roman" pitchFamily="18" charset="0"/>
              </a:rPr>
              <a:t>Arányos</a:t>
            </a:r>
            <a:br>
              <a:rPr lang="hu-HU" altLang="hu-HU" sz="2400">
                <a:latin typeface="Times New Roman" pitchFamily="18" charset="0"/>
              </a:rPr>
            </a:br>
            <a:r>
              <a:rPr lang="hu-HU" altLang="hu-HU" sz="2400">
                <a:latin typeface="Times New Roman" pitchFamily="18" charset="0"/>
              </a:rPr>
              <a:t>Integráló       PIDT</a:t>
            </a:r>
            <a:br>
              <a:rPr lang="hu-HU" altLang="hu-HU" sz="2400">
                <a:latin typeface="Times New Roman" pitchFamily="18" charset="0"/>
              </a:rPr>
            </a:br>
            <a:r>
              <a:rPr lang="hu-HU" altLang="hu-HU" sz="2400">
                <a:latin typeface="Times New Roman" pitchFamily="18" charset="0"/>
              </a:rPr>
              <a:t>Differenciáló</a:t>
            </a:r>
          </a:p>
        </p:txBody>
      </p:sp>
      <p:graphicFrame>
        <p:nvGraphicFramePr>
          <p:cNvPr id="7213" name="Object 45"/>
          <p:cNvGraphicFramePr>
            <a:graphicFrameLocks noGrp="1" noChangeAspect="1"/>
          </p:cNvGraphicFramePr>
          <p:nvPr>
            <p:ph sz="quarter" idx="4"/>
          </p:nvPr>
        </p:nvGraphicFramePr>
        <p:xfrm>
          <a:off x="2987675" y="1844675"/>
          <a:ext cx="1584325" cy="492125"/>
        </p:xfrm>
        <a:graphic>
          <a:graphicData uri="http://schemas.openxmlformats.org/presentationml/2006/ole">
            <mc:AlternateContent xmlns:mc="http://schemas.openxmlformats.org/markup-compatibility/2006">
              <mc:Choice xmlns:v="urn:schemas-microsoft-com:vml" Requires="v">
                <p:oleObj spid="_x0000_s7223" name="Equation" r:id="rId9" imgW="736600" imgH="228600" progId="Equation.DSMT4">
                  <p:embed/>
                </p:oleObj>
              </mc:Choice>
              <mc:Fallback>
                <p:oleObj name="Equation" r:id="rId9" imgW="736600" imgH="228600" progId="Equation.DSMT4">
                  <p:embed/>
                  <p:pic>
                    <p:nvPicPr>
                      <p:cNvPr id="0" name="Picture 45"/>
                      <p:cNvPicPr>
                        <a:picLocks noGrp="1"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2987675" y="1844675"/>
                        <a:ext cx="1584325" cy="4921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7214" name="Object 46"/>
          <p:cNvGraphicFramePr>
            <a:graphicFrameLocks noChangeAspect="1"/>
          </p:cNvGraphicFramePr>
          <p:nvPr/>
        </p:nvGraphicFramePr>
        <p:xfrm>
          <a:off x="2987675" y="3141663"/>
          <a:ext cx="4211638" cy="965200"/>
        </p:xfrm>
        <a:graphic>
          <a:graphicData uri="http://schemas.openxmlformats.org/presentationml/2006/ole">
            <mc:AlternateContent xmlns:mc="http://schemas.openxmlformats.org/markup-compatibility/2006">
              <mc:Choice xmlns:v="urn:schemas-microsoft-com:vml" Requires="v">
                <p:oleObj spid="_x0000_s7224" name="Equation" r:id="rId11" imgW="2108160" imgH="482400" progId="Equation.DSMT4">
                  <p:embed/>
                </p:oleObj>
              </mc:Choice>
              <mc:Fallback>
                <p:oleObj name="Equation" r:id="rId11" imgW="2108160" imgH="482400" progId="Equation.DSMT4">
                  <p:embed/>
                  <p:pic>
                    <p:nvPicPr>
                      <p:cNvPr id="0" name="Picture 46"/>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2987675" y="3141663"/>
                        <a:ext cx="4211638" cy="9652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Rot="1" noChangeArrowheads="1"/>
          </p:cNvSpPr>
          <p:nvPr>
            <p:ph type="title" sz="quarter"/>
          </p:nvPr>
        </p:nvSpPr>
        <p:spPr>
          <a:xfrm>
            <a:off x="457200" y="414338"/>
            <a:ext cx="8229600" cy="1304925"/>
          </a:xfrm>
        </p:spPr>
        <p:txBody>
          <a:bodyPr/>
          <a:lstStyle/>
          <a:p>
            <a:pPr>
              <a:defRPr/>
            </a:pPr>
            <a:r>
              <a:rPr lang="hu-HU" altLang="hu-HU" sz="3600" dirty="0">
                <a:latin typeface="Times New Roman" pitchFamily="18" charset="0"/>
              </a:rPr>
              <a:t>A </a:t>
            </a:r>
            <a:r>
              <a:rPr lang="hu-HU" altLang="hu-HU" sz="3600" dirty="0" smtClean="0">
                <a:latin typeface="Times New Roman" pitchFamily="18" charset="0"/>
              </a:rPr>
              <a:t>PIDT </a:t>
            </a:r>
            <a:r>
              <a:rPr lang="hu-HU" altLang="hu-HU" sz="3600" dirty="0">
                <a:latin typeface="Times New Roman" pitchFamily="18" charset="0"/>
              </a:rPr>
              <a:t>kompenzáló tag átviteli </a:t>
            </a:r>
            <a:r>
              <a:rPr lang="hu-HU" altLang="hu-HU" sz="3600" dirty="0" smtClean="0">
                <a:latin typeface="Times New Roman" pitchFamily="18" charset="0"/>
              </a:rPr>
              <a:t>függvényeinek alkalmazási területei</a:t>
            </a:r>
            <a:endParaRPr lang="hu-HU" altLang="hu-HU" sz="3600" dirty="0">
              <a:latin typeface="Times New Roman" pitchFamily="18" charset="0"/>
            </a:endParaRPr>
          </a:p>
        </p:txBody>
      </p:sp>
      <p:sp>
        <p:nvSpPr>
          <p:cNvPr id="57346" name="Text Box 4"/>
          <p:cNvSpPr txBox="1">
            <a:spLocks noChangeArrowheads="1"/>
          </p:cNvSpPr>
          <p:nvPr/>
        </p:nvSpPr>
        <p:spPr bwMode="auto">
          <a:xfrm>
            <a:off x="657225" y="1719263"/>
            <a:ext cx="7605713" cy="830262"/>
          </a:xfrm>
          <a:prstGeom prst="rect">
            <a:avLst/>
          </a:prstGeom>
          <a:noFill/>
          <a:ln w="9525">
            <a:noFill/>
            <a:miter lim="800000"/>
            <a:headEnd/>
            <a:tailEnd/>
          </a:ln>
        </p:spPr>
        <p:txBody>
          <a:bodyPr lIns="0" rIns="0">
            <a:spAutoFit/>
          </a:bodyPr>
          <a:lstStyle/>
          <a:p>
            <a:pPr>
              <a:spcBef>
                <a:spcPct val="50000"/>
              </a:spcBef>
            </a:pPr>
            <a:r>
              <a:rPr lang="hu-HU" altLang="hu-HU" sz="2400" b="1">
                <a:latin typeface="Times New Roman" pitchFamily="18" charset="0"/>
              </a:rPr>
              <a:t>Arányos P</a:t>
            </a:r>
            <a:r>
              <a:rPr lang="hu-HU" altLang="hu-HU" sz="2400">
                <a:latin typeface="Times New Roman" pitchFamily="18" charset="0"/>
              </a:rPr>
              <a:t>: Integráló jellegű szakasz zajos mért szabályozott jellemző</a:t>
            </a:r>
          </a:p>
        </p:txBody>
      </p:sp>
      <p:sp>
        <p:nvSpPr>
          <p:cNvPr id="57347" name="Text Box 5"/>
          <p:cNvSpPr txBox="1">
            <a:spLocks noChangeArrowheads="1"/>
          </p:cNvSpPr>
          <p:nvPr/>
        </p:nvSpPr>
        <p:spPr bwMode="auto">
          <a:xfrm>
            <a:off x="657225" y="2522538"/>
            <a:ext cx="7515225" cy="457200"/>
          </a:xfrm>
          <a:prstGeom prst="rect">
            <a:avLst/>
          </a:prstGeom>
          <a:noFill/>
          <a:ln w="9525">
            <a:noFill/>
            <a:miter lim="800000"/>
            <a:headEnd/>
            <a:tailEnd/>
          </a:ln>
        </p:spPr>
        <p:txBody>
          <a:bodyPr lIns="0" rIns="0">
            <a:spAutoFit/>
          </a:bodyPr>
          <a:lstStyle/>
          <a:p>
            <a:pPr>
              <a:spcBef>
                <a:spcPct val="50000"/>
              </a:spcBef>
            </a:pPr>
            <a:r>
              <a:rPr lang="hu-HU" altLang="hu-HU" sz="2400" b="1">
                <a:latin typeface="Times New Roman" pitchFamily="18" charset="0"/>
              </a:rPr>
              <a:t>Integráló I</a:t>
            </a:r>
            <a:r>
              <a:rPr lang="hu-HU" altLang="hu-HU" sz="2400">
                <a:latin typeface="Times New Roman" pitchFamily="18" charset="0"/>
              </a:rPr>
              <a:t>: Nagyon-nagy holtidő esetén</a:t>
            </a:r>
          </a:p>
        </p:txBody>
      </p:sp>
      <p:sp>
        <p:nvSpPr>
          <p:cNvPr id="57348" name="Text Box 6"/>
          <p:cNvSpPr txBox="1">
            <a:spLocks noChangeArrowheads="1"/>
          </p:cNvSpPr>
          <p:nvPr/>
        </p:nvSpPr>
        <p:spPr bwMode="auto">
          <a:xfrm>
            <a:off x="657225" y="3003550"/>
            <a:ext cx="7740650" cy="830263"/>
          </a:xfrm>
          <a:prstGeom prst="rect">
            <a:avLst/>
          </a:prstGeom>
          <a:noFill/>
          <a:ln w="9525">
            <a:noFill/>
            <a:miter lim="800000"/>
            <a:headEnd/>
            <a:tailEnd/>
          </a:ln>
        </p:spPr>
        <p:txBody>
          <a:bodyPr lIns="0" rIns="0">
            <a:spAutoFit/>
          </a:bodyPr>
          <a:lstStyle/>
          <a:p>
            <a:pPr>
              <a:spcBef>
                <a:spcPct val="50000"/>
              </a:spcBef>
            </a:pPr>
            <a:r>
              <a:rPr lang="hu-HU" altLang="hu-HU" sz="2400" b="1">
                <a:latin typeface="Times New Roman" pitchFamily="18" charset="0"/>
              </a:rPr>
              <a:t>Arányos Integráló PI</a:t>
            </a:r>
            <a:r>
              <a:rPr lang="hu-HU" altLang="hu-HU" sz="2400">
                <a:latin typeface="Times New Roman" pitchFamily="18" charset="0"/>
              </a:rPr>
              <a:t>: Önbeálló jellegű eredő szakaszok esetén a leggyakrabban alkalmazott.  </a:t>
            </a:r>
          </a:p>
        </p:txBody>
      </p:sp>
      <p:sp>
        <p:nvSpPr>
          <p:cNvPr id="57349" name="Text Box 7"/>
          <p:cNvSpPr txBox="1">
            <a:spLocks noChangeArrowheads="1"/>
          </p:cNvSpPr>
          <p:nvPr/>
        </p:nvSpPr>
        <p:spPr bwMode="auto">
          <a:xfrm>
            <a:off x="657225" y="3813175"/>
            <a:ext cx="7605713" cy="830263"/>
          </a:xfrm>
          <a:prstGeom prst="rect">
            <a:avLst/>
          </a:prstGeom>
          <a:noFill/>
          <a:ln w="9525">
            <a:noFill/>
            <a:miter lim="800000"/>
            <a:headEnd/>
            <a:tailEnd/>
          </a:ln>
        </p:spPr>
        <p:txBody>
          <a:bodyPr lIns="0" rIns="0">
            <a:spAutoFit/>
          </a:bodyPr>
          <a:lstStyle/>
          <a:p>
            <a:pPr>
              <a:spcBef>
                <a:spcPct val="50000"/>
              </a:spcBef>
            </a:pPr>
            <a:r>
              <a:rPr lang="hu-HU" altLang="hu-HU" sz="2400" b="1">
                <a:latin typeface="Times New Roman" pitchFamily="18" charset="0"/>
              </a:rPr>
              <a:t>Arányos Differenciáló PDT</a:t>
            </a:r>
            <a:r>
              <a:rPr lang="hu-HU" altLang="hu-HU" sz="2400">
                <a:latin typeface="Times New Roman" pitchFamily="18" charset="0"/>
              </a:rPr>
              <a:t>: Ha nem zajos a mért jellemző, akkor ez a legjobb integráló jellegű eredő szakaszokhoz</a:t>
            </a:r>
          </a:p>
        </p:txBody>
      </p:sp>
      <p:sp>
        <p:nvSpPr>
          <p:cNvPr id="57350" name="Text Box 8"/>
          <p:cNvSpPr txBox="1">
            <a:spLocks noChangeArrowheads="1"/>
          </p:cNvSpPr>
          <p:nvPr/>
        </p:nvSpPr>
        <p:spPr bwMode="auto">
          <a:xfrm>
            <a:off x="630238" y="4643438"/>
            <a:ext cx="7793037" cy="1570037"/>
          </a:xfrm>
          <a:prstGeom prst="rect">
            <a:avLst/>
          </a:prstGeom>
          <a:noFill/>
          <a:ln w="9525">
            <a:noFill/>
            <a:miter lim="800000"/>
            <a:headEnd/>
            <a:tailEnd/>
          </a:ln>
        </p:spPr>
        <p:txBody>
          <a:bodyPr lIns="0" rIns="0">
            <a:spAutoFit/>
          </a:bodyPr>
          <a:lstStyle/>
          <a:p>
            <a:pPr>
              <a:spcBef>
                <a:spcPct val="50000"/>
              </a:spcBef>
            </a:pPr>
            <a:r>
              <a:rPr lang="hu-HU" altLang="hu-HU" sz="2400" b="1">
                <a:latin typeface="Times New Roman" pitchFamily="18" charset="0"/>
              </a:rPr>
              <a:t>Arányos Integráló Differenciáló PIDT</a:t>
            </a:r>
            <a:r>
              <a:rPr lang="hu-HU" altLang="hu-HU" sz="2400">
                <a:latin typeface="Times New Roman" pitchFamily="18" charset="0"/>
              </a:rPr>
              <a:t>: Önbeálló és integráló jellegű szakaszokhoz is lehet alkalmazni, de integráló jellegűnél sosem, önbeálló jellegűnél speciális esetben ad jobb eredményt, mint a PDT vagy PI </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Rot="1" noChangeArrowheads="1"/>
          </p:cNvSpPr>
          <p:nvPr>
            <p:ph type="title"/>
          </p:nvPr>
        </p:nvSpPr>
        <p:spPr>
          <a:xfrm>
            <a:off x="457200" y="274638"/>
            <a:ext cx="8229600" cy="993775"/>
          </a:xfrm>
        </p:spPr>
        <p:txBody>
          <a:bodyPr/>
          <a:lstStyle/>
          <a:p>
            <a:pPr>
              <a:defRPr/>
            </a:pPr>
            <a:r>
              <a:rPr lang="hu-HU" altLang="hu-HU" sz="4000">
                <a:latin typeface="Times New Roman" pitchFamily="18" charset="0"/>
              </a:rPr>
              <a:t>A PIPDT kompenzáló struktúra</a:t>
            </a:r>
            <a:endParaRPr lang="hu-HU" altLang="hu-HU" sz="3200">
              <a:latin typeface="Times New Roman" pitchFamily="18" charset="0"/>
            </a:endParaRPr>
          </a:p>
        </p:txBody>
      </p:sp>
      <p:graphicFrame>
        <p:nvGraphicFramePr>
          <p:cNvPr id="8278" name="Object 86"/>
          <p:cNvGraphicFramePr>
            <a:graphicFrameLocks noChangeAspect="1"/>
          </p:cNvGraphicFramePr>
          <p:nvPr/>
        </p:nvGraphicFramePr>
        <p:xfrm>
          <a:off x="611188" y="2259013"/>
          <a:ext cx="504825" cy="354012"/>
        </p:xfrm>
        <a:graphic>
          <a:graphicData uri="http://schemas.openxmlformats.org/presentationml/2006/ole">
            <mc:AlternateContent xmlns:mc="http://schemas.openxmlformats.org/markup-compatibility/2006">
              <mc:Choice xmlns:v="urn:schemas-microsoft-com:vml" Requires="v">
                <p:oleObj spid="_x0000_s8302" name="Equation" r:id="rId3" imgW="291973" imgH="203112" progId="Equation.DSMT4">
                  <p:embed/>
                </p:oleObj>
              </mc:Choice>
              <mc:Fallback>
                <p:oleObj name="Equation" r:id="rId3" imgW="291973" imgH="203112" progId="Equation.DSMT4">
                  <p:embed/>
                  <p:pic>
                    <p:nvPicPr>
                      <p:cNvPr id="0" name="Picture 8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11188" y="2259013"/>
                        <a:ext cx="504825" cy="35401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8279" name="Object 87"/>
          <p:cNvGraphicFramePr>
            <a:graphicFrameLocks noChangeAspect="1"/>
          </p:cNvGraphicFramePr>
          <p:nvPr/>
        </p:nvGraphicFramePr>
        <p:xfrm>
          <a:off x="7858125" y="2214563"/>
          <a:ext cx="585788" cy="390525"/>
        </p:xfrm>
        <a:graphic>
          <a:graphicData uri="http://schemas.openxmlformats.org/presentationml/2006/ole">
            <mc:AlternateContent xmlns:mc="http://schemas.openxmlformats.org/markup-compatibility/2006">
              <mc:Choice xmlns:v="urn:schemas-microsoft-com:vml" Requires="v">
                <p:oleObj spid="_x0000_s8303" name="Equation" r:id="rId5" imgW="304536" imgH="203024" progId="Equation.DSMT4">
                  <p:embed/>
                </p:oleObj>
              </mc:Choice>
              <mc:Fallback>
                <p:oleObj name="Equation" r:id="rId5" imgW="304536" imgH="203024" progId="Equation.DSMT4">
                  <p:embed/>
                  <p:pic>
                    <p:nvPicPr>
                      <p:cNvPr id="0" name="Picture 87"/>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7858125" y="2214563"/>
                        <a:ext cx="585788" cy="3905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8291" name="Text Box 5"/>
          <p:cNvSpPr txBox="1">
            <a:spLocks noChangeArrowheads="1"/>
          </p:cNvSpPr>
          <p:nvPr/>
        </p:nvSpPr>
        <p:spPr bwMode="auto">
          <a:xfrm>
            <a:off x="1835150" y="1125538"/>
            <a:ext cx="1657350" cy="274637"/>
          </a:xfrm>
          <a:prstGeom prst="rect">
            <a:avLst/>
          </a:prstGeom>
          <a:noFill/>
          <a:ln w="9525">
            <a:noFill/>
            <a:miter lim="800000"/>
            <a:headEnd/>
            <a:tailEnd/>
          </a:ln>
        </p:spPr>
        <p:txBody>
          <a:bodyPr lIns="0" tIns="0" rIns="0" bIns="0">
            <a:spAutoFit/>
          </a:bodyPr>
          <a:lstStyle/>
          <a:p>
            <a:pPr>
              <a:spcBef>
                <a:spcPct val="50000"/>
              </a:spcBef>
            </a:pPr>
            <a:endParaRPr lang="hu-HU" altLang="hu-HU"/>
          </a:p>
        </p:txBody>
      </p:sp>
      <p:sp>
        <p:nvSpPr>
          <p:cNvPr id="8292" name="Text Box 6"/>
          <p:cNvSpPr txBox="1">
            <a:spLocks noChangeArrowheads="1"/>
          </p:cNvSpPr>
          <p:nvPr/>
        </p:nvSpPr>
        <p:spPr bwMode="auto">
          <a:xfrm>
            <a:off x="5651500" y="1774825"/>
            <a:ext cx="180975" cy="304800"/>
          </a:xfrm>
          <a:prstGeom prst="rect">
            <a:avLst/>
          </a:prstGeom>
          <a:noFill/>
          <a:ln w="9525">
            <a:noFill/>
            <a:miter lim="800000"/>
            <a:headEnd/>
            <a:tailEnd/>
          </a:ln>
        </p:spPr>
        <p:txBody>
          <a:bodyPr lIns="0" tIns="0" rIns="0" bIns="0">
            <a:spAutoFit/>
          </a:bodyPr>
          <a:lstStyle/>
          <a:p>
            <a:pPr>
              <a:spcBef>
                <a:spcPct val="50000"/>
              </a:spcBef>
            </a:pPr>
            <a:r>
              <a:rPr lang="hu-HU" altLang="hu-HU" sz="2000">
                <a:latin typeface="Times New Roman" pitchFamily="18" charset="0"/>
              </a:rPr>
              <a:t>P</a:t>
            </a:r>
          </a:p>
        </p:txBody>
      </p:sp>
      <p:sp>
        <p:nvSpPr>
          <p:cNvPr id="8293" name="Text Box 7"/>
          <p:cNvSpPr txBox="1">
            <a:spLocks noChangeArrowheads="1"/>
          </p:cNvSpPr>
          <p:nvPr/>
        </p:nvSpPr>
        <p:spPr bwMode="auto">
          <a:xfrm>
            <a:off x="3536950" y="1808163"/>
            <a:ext cx="269875" cy="304800"/>
          </a:xfrm>
          <a:prstGeom prst="rect">
            <a:avLst/>
          </a:prstGeom>
          <a:noFill/>
          <a:ln w="9525">
            <a:noFill/>
            <a:miter lim="800000"/>
            <a:headEnd/>
            <a:tailEnd/>
          </a:ln>
        </p:spPr>
        <p:txBody>
          <a:bodyPr lIns="0" tIns="0" rIns="0" bIns="0">
            <a:spAutoFit/>
          </a:bodyPr>
          <a:lstStyle/>
          <a:p>
            <a:pPr>
              <a:spcBef>
                <a:spcPct val="50000"/>
              </a:spcBef>
            </a:pPr>
            <a:r>
              <a:rPr lang="hu-HU" altLang="hu-HU" sz="2000">
                <a:latin typeface="Times New Roman" pitchFamily="18" charset="0"/>
              </a:rPr>
              <a:t>PI</a:t>
            </a:r>
          </a:p>
        </p:txBody>
      </p:sp>
      <p:sp>
        <p:nvSpPr>
          <p:cNvPr id="8294" name="Line 8"/>
          <p:cNvSpPr>
            <a:spLocks noChangeShapeType="1"/>
          </p:cNvSpPr>
          <p:nvPr/>
        </p:nvSpPr>
        <p:spPr bwMode="auto">
          <a:xfrm>
            <a:off x="6416675" y="2663825"/>
            <a:ext cx="1709738" cy="0"/>
          </a:xfrm>
          <a:prstGeom prst="line">
            <a:avLst/>
          </a:prstGeom>
          <a:noFill/>
          <a:ln w="9525">
            <a:solidFill>
              <a:schemeClr val="tx1"/>
            </a:solidFill>
            <a:round/>
            <a:headEnd/>
            <a:tailEnd type="triangle" w="med" len="med"/>
          </a:ln>
        </p:spPr>
        <p:txBody>
          <a:bodyPr wrap="none" anchor="ctr"/>
          <a:lstStyle/>
          <a:p>
            <a:endParaRPr lang="hu-HU"/>
          </a:p>
        </p:txBody>
      </p:sp>
      <p:sp>
        <p:nvSpPr>
          <p:cNvPr id="8295" name="Text Box 9"/>
          <p:cNvSpPr txBox="1">
            <a:spLocks noChangeArrowheads="1"/>
          </p:cNvSpPr>
          <p:nvPr/>
        </p:nvSpPr>
        <p:spPr bwMode="auto">
          <a:xfrm>
            <a:off x="1466850" y="1808163"/>
            <a:ext cx="539750" cy="304800"/>
          </a:xfrm>
          <a:prstGeom prst="rect">
            <a:avLst/>
          </a:prstGeom>
          <a:noFill/>
          <a:ln w="9525">
            <a:noFill/>
            <a:miter lim="800000"/>
            <a:headEnd/>
            <a:tailEnd/>
          </a:ln>
        </p:spPr>
        <p:txBody>
          <a:bodyPr lIns="0" tIns="0" rIns="0" bIns="0">
            <a:spAutoFit/>
          </a:bodyPr>
          <a:lstStyle/>
          <a:p>
            <a:pPr>
              <a:spcBef>
                <a:spcPct val="50000"/>
              </a:spcBef>
            </a:pPr>
            <a:r>
              <a:rPr lang="hu-HU" altLang="hu-HU" sz="2000">
                <a:latin typeface="Times New Roman" pitchFamily="18" charset="0"/>
              </a:rPr>
              <a:t>PDT</a:t>
            </a:r>
          </a:p>
        </p:txBody>
      </p:sp>
      <p:sp>
        <p:nvSpPr>
          <p:cNvPr id="8296" name="Text Box 10"/>
          <p:cNvSpPr txBox="1">
            <a:spLocks noChangeArrowheads="1"/>
          </p:cNvSpPr>
          <p:nvPr/>
        </p:nvSpPr>
        <p:spPr bwMode="auto">
          <a:xfrm>
            <a:off x="476250" y="4733925"/>
            <a:ext cx="8280400" cy="1735138"/>
          </a:xfrm>
          <a:prstGeom prst="rect">
            <a:avLst/>
          </a:prstGeom>
          <a:noFill/>
          <a:ln w="9525">
            <a:noFill/>
            <a:miter lim="800000"/>
            <a:headEnd/>
            <a:tailEnd/>
          </a:ln>
        </p:spPr>
        <p:txBody>
          <a:bodyPr>
            <a:spAutoFit/>
          </a:bodyPr>
          <a:lstStyle/>
          <a:p>
            <a:pPr algn="ctr">
              <a:spcBef>
                <a:spcPct val="50000"/>
              </a:spcBef>
            </a:pPr>
            <a:r>
              <a:rPr lang="hu-HU" altLang="hu-HU" sz="2400"/>
              <a:t>Az áramkör technikában szokásos, de nem kizárólagos a P, PDT1, és PI hatások soros elrendezése.</a:t>
            </a:r>
          </a:p>
          <a:p>
            <a:pPr algn="ctr">
              <a:spcBef>
                <a:spcPct val="50000"/>
              </a:spcBef>
            </a:pPr>
            <a:r>
              <a:rPr lang="hu-HU" altLang="hu-HU" sz="2400"/>
              <a:t>Diszkrét PIPD, PIPD</a:t>
            </a:r>
            <a:r>
              <a:rPr lang="hu-HU" altLang="hu-HU" sz="2400" baseline="30000"/>
              <a:t>2</a:t>
            </a:r>
            <a:r>
              <a:rPr lang="hu-HU" altLang="hu-HU" sz="2400"/>
              <a:t> (z transzformált) szabályozókat alkalmaznak a technológiai rendszerek szabályozásában is. </a:t>
            </a:r>
          </a:p>
        </p:txBody>
      </p:sp>
      <p:grpSp>
        <p:nvGrpSpPr>
          <p:cNvPr id="8297" name="Group 11"/>
          <p:cNvGrpSpPr>
            <a:grpSpLocks/>
          </p:cNvGrpSpPr>
          <p:nvPr/>
        </p:nvGrpSpPr>
        <p:grpSpPr bwMode="auto">
          <a:xfrm>
            <a:off x="3267075" y="2259013"/>
            <a:ext cx="863600" cy="792162"/>
            <a:chOff x="2200" y="1933"/>
            <a:chExt cx="544" cy="499"/>
          </a:xfrm>
        </p:grpSpPr>
        <p:grpSp>
          <p:nvGrpSpPr>
            <p:cNvPr id="8320" name="Group 12"/>
            <p:cNvGrpSpPr>
              <a:grpSpLocks/>
            </p:cNvGrpSpPr>
            <p:nvPr/>
          </p:nvGrpSpPr>
          <p:grpSpPr bwMode="auto">
            <a:xfrm>
              <a:off x="2200" y="1933"/>
              <a:ext cx="544" cy="499"/>
              <a:chOff x="2978" y="1503"/>
              <a:chExt cx="544" cy="499"/>
            </a:xfrm>
          </p:grpSpPr>
          <p:sp>
            <p:nvSpPr>
              <p:cNvPr id="8321" name="Rectangle 13"/>
              <p:cNvSpPr>
                <a:spLocks noChangeArrowheads="1"/>
              </p:cNvSpPr>
              <p:nvPr/>
            </p:nvSpPr>
            <p:spPr bwMode="auto">
              <a:xfrm>
                <a:off x="2978" y="1503"/>
                <a:ext cx="544" cy="499"/>
              </a:xfrm>
              <a:prstGeom prst="rect">
                <a:avLst/>
              </a:prstGeom>
              <a:solidFill>
                <a:srgbClr val="00CCFF"/>
              </a:solidFill>
              <a:ln w="9525">
                <a:solidFill>
                  <a:schemeClr val="tx1"/>
                </a:solidFill>
                <a:miter lim="800000"/>
                <a:headEnd/>
                <a:tailEnd/>
              </a:ln>
            </p:spPr>
            <p:txBody>
              <a:bodyPr wrap="none" anchor="ctr"/>
              <a:lstStyle/>
              <a:p>
                <a:endParaRPr lang="hu-HU"/>
              </a:p>
            </p:txBody>
          </p:sp>
          <p:sp>
            <p:nvSpPr>
              <p:cNvPr id="8322" name="Text Box 14"/>
              <p:cNvSpPr txBox="1">
                <a:spLocks noChangeArrowheads="1"/>
              </p:cNvSpPr>
              <p:nvPr/>
            </p:nvSpPr>
            <p:spPr bwMode="auto">
              <a:xfrm>
                <a:off x="3016" y="1637"/>
                <a:ext cx="468" cy="230"/>
              </a:xfrm>
              <a:prstGeom prst="rect">
                <a:avLst/>
              </a:prstGeom>
              <a:noFill/>
              <a:ln w="9525">
                <a:noFill/>
                <a:miter lim="800000"/>
                <a:headEnd/>
                <a:tailEnd/>
              </a:ln>
            </p:spPr>
            <p:txBody>
              <a:bodyPr lIns="0" tIns="0" rIns="0" bIns="0">
                <a:spAutoFit/>
              </a:bodyPr>
              <a:lstStyle/>
              <a:p>
                <a:pPr eaLnBrk="0" hangingPunct="0"/>
                <a:endParaRPr lang="hu-HU" altLang="hu-HU" sz="2400">
                  <a:latin typeface="Times New Roman" pitchFamily="18" charset="0"/>
                </a:endParaRPr>
              </a:p>
            </p:txBody>
          </p:sp>
        </p:grpSp>
        <p:graphicFrame>
          <p:nvGraphicFramePr>
            <p:cNvPr id="8280" name="Object 88"/>
            <p:cNvGraphicFramePr>
              <a:graphicFrameLocks noChangeAspect="1"/>
            </p:cNvGraphicFramePr>
            <p:nvPr/>
          </p:nvGraphicFramePr>
          <p:xfrm>
            <a:off x="2200" y="1933"/>
            <a:ext cx="513" cy="499"/>
          </p:xfrm>
          <a:graphic>
            <a:graphicData uri="http://schemas.openxmlformats.org/presentationml/2006/ole">
              <mc:AlternateContent xmlns:mc="http://schemas.openxmlformats.org/markup-compatibility/2006">
                <mc:Choice xmlns:v="urn:schemas-microsoft-com:vml" Requires="v">
                  <p:oleObj spid="_x0000_s8304" name="Equation" r:id="rId7" imgW="444307" imgH="431613" progId="Equation.DSMT4">
                    <p:embed/>
                  </p:oleObj>
                </mc:Choice>
                <mc:Fallback>
                  <p:oleObj name="Equation" r:id="rId7" imgW="444307" imgH="431613" progId="Equation.DSMT4">
                    <p:embed/>
                    <p:pic>
                      <p:nvPicPr>
                        <p:cNvPr id="0" name="Picture 88"/>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200" y="1933"/>
                          <a:ext cx="513" cy="499"/>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pSp>
      <p:grpSp>
        <p:nvGrpSpPr>
          <p:cNvPr id="8298" name="Group 16"/>
          <p:cNvGrpSpPr>
            <a:grpSpLocks/>
          </p:cNvGrpSpPr>
          <p:nvPr/>
        </p:nvGrpSpPr>
        <p:grpSpPr bwMode="auto">
          <a:xfrm>
            <a:off x="1285875" y="2259013"/>
            <a:ext cx="925513" cy="792162"/>
            <a:chOff x="1746" y="1933"/>
            <a:chExt cx="583" cy="499"/>
          </a:xfrm>
        </p:grpSpPr>
        <p:grpSp>
          <p:nvGrpSpPr>
            <p:cNvPr id="8317" name="Group 17"/>
            <p:cNvGrpSpPr>
              <a:grpSpLocks/>
            </p:cNvGrpSpPr>
            <p:nvPr/>
          </p:nvGrpSpPr>
          <p:grpSpPr bwMode="auto">
            <a:xfrm>
              <a:off x="1746" y="1933"/>
              <a:ext cx="544" cy="499"/>
              <a:chOff x="2978" y="1503"/>
              <a:chExt cx="544" cy="499"/>
            </a:xfrm>
          </p:grpSpPr>
          <p:sp>
            <p:nvSpPr>
              <p:cNvPr id="8318" name="Rectangle 18"/>
              <p:cNvSpPr>
                <a:spLocks noChangeArrowheads="1"/>
              </p:cNvSpPr>
              <p:nvPr/>
            </p:nvSpPr>
            <p:spPr bwMode="auto">
              <a:xfrm>
                <a:off x="2978" y="1503"/>
                <a:ext cx="544" cy="499"/>
              </a:xfrm>
              <a:prstGeom prst="rect">
                <a:avLst/>
              </a:prstGeom>
              <a:solidFill>
                <a:srgbClr val="00CCFF"/>
              </a:solidFill>
              <a:ln w="9525">
                <a:solidFill>
                  <a:schemeClr val="tx1"/>
                </a:solidFill>
                <a:miter lim="800000"/>
                <a:headEnd/>
                <a:tailEnd/>
              </a:ln>
            </p:spPr>
            <p:txBody>
              <a:bodyPr wrap="none" anchor="ctr"/>
              <a:lstStyle/>
              <a:p>
                <a:endParaRPr lang="hu-HU"/>
              </a:p>
            </p:txBody>
          </p:sp>
          <p:sp>
            <p:nvSpPr>
              <p:cNvPr id="8319" name="Text Box 19"/>
              <p:cNvSpPr txBox="1">
                <a:spLocks noChangeArrowheads="1"/>
              </p:cNvSpPr>
              <p:nvPr/>
            </p:nvSpPr>
            <p:spPr bwMode="auto">
              <a:xfrm>
                <a:off x="3016" y="1637"/>
                <a:ext cx="468" cy="230"/>
              </a:xfrm>
              <a:prstGeom prst="rect">
                <a:avLst/>
              </a:prstGeom>
              <a:noFill/>
              <a:ln w="9525">
                <a:noFill/>
                <a:miter lim="800000"/>
                <a:headEnd/>
                <a:tailEnd/>
              </a:ln>
            </p:spPr>
            <p:txBody>
              <a:bodyPr lIns="0" tIns="0" rIns="0" bIns="0">
                <a:spAutoFit/>
              </a:bodyPr>
              <a:lstStyle/>
              <a:p>
                <a:pPr eaLnBrk="0" hangingPunct="0"/>
                <a:endParaRPr lang="hu-HU" altLang="hu-HU" sz="2400">
                  <a:latin typeface="Times New Roman" pitchFamily="18" charset="0"/>
                </a:endParaRPr>
              </a:p>
            </p:txBody>
          </p:sp>
        </p:grpSp>
        <p:graphicFrame>
          <p:nvGraphicFramePr>
            <p:cNvPr id="8281" name="Object 89"/>
            <p:cNvGraphicFramePr>
              <a:graphicFrameLocks noChangeAspect="1"/>
            </p:cNvGraphicFramePr>
            <p:nvPr/>
          </p:nvGraphicFramePr>
          <p:xfrm>
            <a:off x="1752" y="1933"/>
            <a:ext cx="577" cy="484"/>
          </p:xfrm>
          <a:graphic>
            <a:graphicData uri="http://schemas.openxmlformats.org/presentationml/2006/ole">
              <mc:AlternateContent xmlns:mc="http://schemas.openxmlformats.org/markup-compatibility/2006">
                <mc:Choice xmlns:v="urn:schemas-microsoft-com:vml" Requires="v">
                  <p:oleObj spid="_x0000_s8305" name="Equation" r:id="rId9" imgW="469696" imgH="393529" progId="Equation.DSMT4">
                    <p:embed/>
                  </p:oleObj>
                </mc:Choice>
                <mc:Fallback>
                  <p:oleObj name="Equation" r:id="rId9" imgW="469696" imgH="393529" progId="Equation.DSMT4">
                    <p:embed/>
                    <p:pic>
                      <p:nvPicPr>
                        <p:cNvPr id="0" name="Picture 89"/>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1752" y="1933"/>
                          <a:ext cx="577" cy="484"/>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pSp>
      <p:grpSp>
        <p:nvGrpSpPr>
          <p:cNvPr id="8299" name="Group 21"/>
          <p:cNvGrpSpPr>
            <a:grpSpLocks/>
          </p:cNvGrpSpPr>
          <p:nvPr/>
        </p:nvGrpSpPr>
        <p:grpSpPr bwMode="auto">
          <a:xfrm>
            <a:off x="5472113" y="2214563"/>
            <a:ext cx="863600" cy="792162"/>
            <a:chOff x="793" y="1933"/>
            <a:chExt cx="544" cy="499"/>
          </a:xfrm>
        </p:grpSpPr>
        <p:sp>
          <p:nvSpPr>
            <p:cNvPr id="8316" name="Rectangle 22"/>
            <p:cNvSpPr>
              <a:spLocks noChangeArrowheads="1"/>
            </p:cNvSpPr>
            <p:nvPr/>
          </p:nvSpPr>
          <p:spPr bwMode="auto">
            <a:xfrm>
              <a:off x="793" y="1933"/>
              <a:ext cx="544" cy="499"/>
            </a:xfrm>
            <a:prstGeom prst="rect">
              <a:avLst/>
            </a:prstGeom>
            <a:solidFill>
              <a:srgbClr val="00CCFF"/>
            </a:solidFill>
            <a:ln w="9525">
              <a:solidFill>
                <a:schemeClr val="tx1"/>
              </a:solidFill>
              <a:miter lim="800000"/>
              <a:headEnd/>
              <a:tailEnd/>
            </a:ln>
          </p:spPr>
          <p:txBody>
            <a:bodyPr wrap="none" anchor="ctr"/>
            <a:lstStyle/>
            <a:p>
              <a:endParaRPr lang="hu-HU"/>
            </a:p>
          </p:txBody>
        </p:sp>
        <p:graphicFrame>
          <p:nvGraphicFramePr>
            <p:cNvPr id="8282" name="Object 90"/>
            <p:cNvGraphicFramePr>
              <a:graphicFrameLocks noChangeAspect="1"/>
            </p:cNvGraphicFramePr>
            <p:nvPr/>
          </p:nvGraphicFramePr>
          <p:xfrm>
            <a:off x="930" y="2069"/>
            <a:ext cx="272" cy="272"/>
          </p:xfrm>
          <a:graphic>
            <a:graphicData uri="http://schemas.openxmlformats.org/presentationml/2006/ole">
              <mc:AlternateContent xmlns:mc="http://schemas.openxmlformats.org/markup-compatibility/2006">
                <mc:Choice xmlns:v="urn:schemas-microsoft-com:vml" Requires="v">
                  <p:oleObj spid="_x0000_s8306" name="Equation" r:id="rId11" imgW="228600" imgH="228600" progId="Equation.DSMT4">
                    <p:embed/>
                  </p:oleObj>
                </mc:Choice>
                <mc:Fallback>
                  <p:oleObj name="Equation" r:id="rId11" imgW="228600" imgH="228600" progId="Equation.DSMT4">
                    <p:embed/>
                    <p:pic>
                      <p:nvPicPr>
                        <p:cNvPr id="0" name="Picture 90"/>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930" y="2069"/>
                          <a:ext cx="272" cy="27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pSp>
      <p:sp>
        <p:nvSpPr>
          <p:cNvPr id="8300" name="Line 24"/>
          <p:cNvSpPr>
            <a:spLocks noChangeShapeType="1"/>
          </p:cNvSpPr>
          <p:nvPr/>
        </p:nvSpPr>
        <p:spPr bwMode="auto">
          <a:xfrm>
            <a:off x="657225" y="2663825"/>
            <a:ext cx="630238" cy="0"/>
          </a:xfrm>
          <a:prstGeom prst="line">
            <a:avLst/>
          </a:prstGeom>
          <a:noFill/>
          <a:ln w="9525">
            <a:solidFill>
              <a:schemeClr val="tx1"/>
            </a:solidFill>
            <a:round/>
            <a:headEnd/>
            <a:tailEnd type="triangle" w="med" len="med"/>
          </a:ln>
        </p:spPr>
        <p:txBody>
          <a:bodyPr/>
          <a:lstStyle/>
          <a:p>
            <a:endParaRPr lang="hu-HU"/>
          </a:p>
        </p:txBody>
      </p:sp>
      <p:sp>
        <p:nvSpPr>
          <p:cNvPr id="8301" name="Line 25"/>
          <p:cNvSpPr>
            <a:spLocks noChangeShapeType="1"/>
          </p:cNvSpPr>
          <p:nvPr/>
        </p:nvSpPr>
        <p:spPr bwMode="auto">
          <a:xfrm>
            <a:off x="4122738" y="2663825"/>
            <a:ext cx="1349375" cy="0"/>
          </a:xfrm>
          <a:prstGeom prst="line">
            <a:avLst/>
          </a:prstGeom>
          <a:noFill/>
          <a:ln w="9525">
            <a:solidFill>
              <a:schemeClr val="tx1"/>
            </a:solidFill>
            <a:round/>
            <a:headEnd/>
            <a:tailEnd type="triangle" w="med" len="med"/>
          </a:ln>
        </p:spPr>
        <p:txBody>
          <a:bodyPr wrap="none" anchor="ctr"/>
          <a:lstStyle/>
          <a:p>
            <a:endParaRPr lang="hu-HU"/>
          </a:p>
        </p:txBody>
      </p:sp>
      <p:sp>
        <p:nvSpPr>
          <p:cNvPr id="8302" name="Line 26"/>
          <p:cNvSpPr>
            <a:spLocks noChangeShapeType="1"/>
          </p:cNvSpPr>
          <p:nvPr/>
        </p:nvSpPr>
        <p:spPr bwMode="auto">
          <a:xfrm flipV="1">
            <a:off x="2185988" y="2663825"/>
            <a:ext cx="1125537" cy="0"/>
          </a:xfrm>
          <a:prstGeom prst="line">
            <a:avLst/>
          </a:prstGeom>
          <a:noFill/>
          <a:ln w="9525">
            <a:solidFill>
              <a:schemeClr val="tx1"/>
            </a:solidFill>
            <a:round/>
            <a:headEnd/>
            <a:tailEnd type="triangle" w="med" len="med"/>
          </a:ln>
        </p:spPr>
        <p:txBody>
          <a:bodyPr wrap="none" anchor="ctr"/>
          <a:lstStyle/>
          <a:p>
            <a:endParaRPr lang="hu-HU"/>
          </a:p>
        </p:txBody>
      </p:sp>
      <p:sp>
        <p:nvSpPr>
          <p:cNvPr id="8303" name="Line 27"/>
          <p:cNvSpPr>
            <a:spLocks noChangeShapeType="1"/>
          </p:cNvSpPr>
          <p:nvPr/>
        </p:nvSpPr>
        <p:spPr bwMode="auto">
          <a:xfrm flipV="1">
            <a:off x="4797425" y="2033588"/>
            <a:ext cx="360363" cy="142875"/>
          </a:xfrm>
          <a:prstGeom prst="line">
            <a:avLst/>
          </a:prstGeom>
          <a:noFill/>
          <a:ln w="9525">
            <a:solidFill>
              <a:schemeClr val="tx1"/>
            </a:solidFill>
            <a:prstDash val="lgDash"/>
            <a:round/>
            <a:headEnd/>
            <a:tailEnd/>
          </a:ln>
        </p:spPr>
        <p:txBody>
          <a:bodyPr/>
          <a:lstStyle/>
          <a:p>
            <a:endParaRPr lang="hu-HU"/>
          </a:p>
        </p:txBody>
      </p:sp>
      <p:sp>
        <p:nvSpPr>
          <p:cNvPr id="8304" name="Line 36"/>
          <p:cNvSpPr>
            <a:spLocks noChangeShapeType="1"/>
          </p:cNvSpPr>
          <p:nvPr/>
        </p:nvSpPr>
        <p:spPr bwMode="auto">
          <a:xfrm>
            <a:off x="2051050" y="2159000"/>
            <a:ext cx="1079500" cy="0"/>
          </a:xfrm>
          <a:prstGeom prst="line">
            <a:avLst/>
          </a:prstGeom>
          <a:noFill/>
          <a:ln w="9525">
            <a:solidFill>
              <a:schemeClr val="tx1"/>
            </a:solidFill>
            <a:round/>
            <a:headEnd/>
            <a:tailEnd type="triangle" w="med" len="med"/>
          </a:ln>
        </p:spPr>
        <p:txBody>
          <a:bodyPr wrap="none" anchor="ctr"/>
          <a:lstStyle/>
          <a:p>
            <a:endParaRPr lang="hu-HU"/>
          </a:p>
        </p:txBody>
      </p:sp>
      <p:sp>
        <p:nvSpPr>
          <p:cNvPr id="8305" name="Line 37"/>
          <p:cNvSpPr>
            <a:spLocks noChangeShapeType="1"/>
          </p:cNvSpPr>
          <p:nvPr/>
        </p:nvSpPr>
        <p:spPr bwMode="auto">
          <a:xfrm flipV="1">
            <a:off x="2105025" y="1474788"/>
            <a:ext cx="0" cy="720725"/>
          </a:xfrm>
          <a:prstGeom prst="line">
            <a:avLst/>
          </a:prstGeom>
          <a:noFill/>
          <a:ln w="9525">
            <a:solidFill>
              <a:schemeClr val="tx1"/>
            </a:solidFill>
            <a:round/>
            <a:headEnd/>
            <a:tailEnd type="triangle" w="med" len="med"/>
          </a:ln>
        </p:spPr>
        <p:txBody>
          <a:bodyPr wrap="none" anchor="ctr"/>
          <a:lstStyle/>
          <a:p>
            <a:endParaRPr lang="hu-HU"/>
          </a:p>
        </p:txBody>
      </p:sp>
      <p:sp>
        <p:nvSpPr>
          <p:cNvPr id="8306" name="Freeform 38"/>
          <p:cNvSpPr>
            <a:spLocks/>
          </p:cNvSpPr>
          <p:nvPr/>
        </p:nvSpPr>
        <p:spPr bwMode="auto">
          <a:xfrm>
            <a:off x="2132013" y="1825625"/>
            <a:ext cx="504825" cy="298450"/>
          </a:xfrm>
          <a:custGeom>
            <a:avLst/>
            <a:gdLst>
              <a:gd name="T0" fmla="*/ 0 w 318"/>
              <a:gd name="T1" fmla="*/ 0 h 188"/>
              <a:gd name="T2" fmla="*/ 71437 w 318"/>
              <a:gd name="T3" fmla="*/ 71438 h 188"/>
              <a:gd name="T4" fmla="*/ 144462 w 318"/>
              <a:gd name="T5" fmla="*/ 215900 h 188"/>
              <a:gd name="T6" fmla="*/ 288925 w 318"/>
              <a:gd name="T7" fmla="*/ 287338 h 188"/>
              <a:gd name="T8" fmla="*/ 504825 w 318"/>
              <a:gd name="T9" fmla="*/ 287338 h 188"/>
              <a:gd name="T10" fmla="*/ 0 60000 65536"/>
              <a:gd name="T11" fmla="*/ 0 60000 65536"/>
              <a:gd name="T12" fmla="*/ 0 60000 65536"/>
              <a:gd name="T13" fmla="*/ 0 60000 65536"/>
              <a:gd name="T14" fmla="*/ 0 60000 65536"/>
              <a:gd name="T15" fmla="*/ 0 w 318"/>
              <a:gd name="T16" fmla="*/ 0 h 188"/>
              <a:gd name="T17" fmla="*/ 318 w 318"/>
              <a:gd name="T18" fmla="*/ 188 h 188"/>
            </a:gdLst>
            <a:ahLst/>
            <a:cxnLst>
              <a:cxn ang="T10">
                <a:pos x="T0" y="T1"/>
              </a:cxn>
              <a:cxn ang="T11">
                <a:pos x="T2" y="T3"/>
              </a:cxn>
              <a:cxn ang="T12">
                <a:pos x="T4" y="T5"/>
              </a:cxn>
              <a:cxn ang="T13">
                <a:pos x="T6" y="T7"/>
              </a:cxn>
              <a:cxn ang="T14">
                <a:pos x="T8" y="T9"/>
              </a:cxn>
            </a:cxnLst>
            <a:rect l="T15" t="T16" r="T17" b="T18"/>
            <a:pathLst>
              <a:path w="318" h="188">
                <a:moveTo>
                  <a:pt x="0" y="0"/>
                </a:moveTo>
                <a:cubicBezTo>
                  <a:pt x="15" y="11"/>
                  <a:pt x="30" y="22"/>
                  <a:pt x="45" y="45"/>
                </a:cubicBezTo>
                <a:cubicBezTo>
                  <a:pt x="60" y="68"/>
                  <a:pt x="68" y="113"/>
                  <a:pt x="91" y="136"/>
                </a:cubicBezTo>
                <a:cubicBezTo>
                  <a:pt x="114" y="159"/>
                  <a:pt x="144" y="174"/>
                  <a:pt x="182" y="181"/>
                </a:cubicBezTo>
                <a:cubicBezTo>
                  <a:pt x="220" y="188"/>
                  <a:pt x="269" y="184"/>
                  <a:pt x="318" y="181"/>
                </a:cubicBezTo>
              </a:path>
            </a:pathLst>
          </a:custGeom>
          <a:noFill/>
          <a:ln w="9525" cap="flat">
            <a:solidFill>
              <a:schemeClr val="tx1"/>
            </a:solidFill>
            <a:prstDash val="lgDash"/>
            <a:round/>
            <a:headEnd/>
            <a:tailEnd/>
          </a:ln>
        </p:spPr>
        <p:txBody>
          <a:bodyPr/>
          <a:lstStyle/>
          <a:p>
            <a:endParaRPr lang="hu-HU"/>
          </a:p>
        </p:txBody>
      </p:sp>
      <p:graphicFrame>
        <p:nvGraphicFramePr>
          <p:cNvPr id="8283" name="Object 91"/>
          <p:cNvGraphicFramePr>
            <a:graphicFrameLocks noChangeAspect="1"/>
          </p:cNvGraphicFramePr>
          <p:nvPr/>
        </p:nvGraphicFramePr>
        <p:xfrm>
          <a:off x="3041650" y="1970088"/>
          <a:ext cx="88900" cy="152400"/>
        </p:xfrm>
        <a:graphic>
          <a:graphicData uri="http://schemas.openxmlformats.org/presentationml/2006/ole">
            <mc:AlternateContent xmlns:mc="http://schemas.openxmlformats.org/markup-compatibility/2006">
              <mc:Choice xmlns:v="urn:schemas-microsoft-com:vml" Requires="v">
                <p:oleObj spid="_x0000_s8307" name="Equation" r:id="rId13" imgW="88746" imgH="152136" progId="Equation.DSMT4">
                  <p:embed/>
                </p:oleObj>
              </mc:Choice>
              <mc:Fallback>
                <p:oleObj name="Equation" r:id="rId13" imgW="88746" imgH="152136" progId="Equation.DSMT4">
                  <p:embed/>
                  <p:pic>
                    <p:nvPicPr>
                      <p:cNvPr id="0" name="Picture 91"/>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3041650" y="1970088"/>
                        <a:ext cx="88900" cy="1524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8284" name="Object 92"/>
          <p:cNvGraphicFramePr>
            <a:graphicFrameLocks noChangeAspect="1"/>
          </p:cNvGraphicFramePr>
          <p:nvPr/>
        </p:nvGraphicFramePr>
        <p:xfrm>
          <a:off x="2105025" y="1403350"/>
          <a:ext cx="287338" cy="209550"/>
        </p:xfrm>
        <a:graphic>
          <a:graphicData uri="http://schemas.openxmlformats.org/presentationml/2006/ole">
            <mc:AlternateContent xmlns:mc="http://schemas.openxmlformats.org/markup-compatibility/2006">
              <mc:Choice xmlns:v="urn:schemas-microsoft-com:vml" Requires="v">
                <p:oleObj spid="_x0000_s8308" name="Equation" r:id="rId15" imgW="279279" imgH="203112" progId="Equation.DSMT4">
                  <p:embed/>
                </p:oleObj>
              </mc:Choice>
              <mc:Fallback>
                <p:oleObj name="Equation" r:id="rId15" imgW="279279" imgH="203112" progId="Equation.DSMT4">
                  <p:embed/>
                  <p:pic>
                    <p:nvPicPr>
                      <p:cNvPr id="0" name="Picture 92"/>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2105025" y="1403350"/>
                        <a:ext cx="287338" cy="2095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8307" name="Line 41"/>
          <p:cNvSpPr>
            <a:spLocks noChangeShapeType="1"/>
          </p:cNvSpPr>
          <p:nvPr/>
        </p:nvSpPr>
        <p:spPr bwMode="auto">
          <a:xfrm>
            <a:off x="2636838" y="2124075"/>
            <a:ext cx="287337" cy="0"/>
          </a:xfrm>
          <a:prstGeom prst="line">
            <a:avLst/>
          </a:prstGeom>
          <a:noFill/>
          <a:ln w="9525">
            <a:solidFill>
              <a:schemeClr val="tx1"/>
            </a:solidFill>
            <a:prstDash val="lgDash"/>
            <a:round/>
            <a:headEnd/>
            <a:tailEnd/>
          </a:ln>
        </p:spPr>
        <p:txBody>
          <a:bodyPr/>
          <a:lstStyle/>
          <a:p>
            <a:endParaRPr lang="hu-HU"/>
          </a:p>
        </p:txBody>
      </p:sp>
      <p:sp>
        <p:nvSpPr>
          <p:cNvPr id="8308" name="Line 43"/>
          <p:cNvSpPr>
            <a:spLocks noChangeShapeType="1"/>
          </p:cNvSpPr>
          <p:nvPr/>
        </p:nvSpPr>
        <p:spPr bwMode="auto">
          <a:xfrm>
            <a:off x="4211638" y="2205038"/>
            <a:ext cx="1079500" cy="0"/>
          </a:xfrm>
          <a:prstGeom prst="line">
            <a:avLst/>
          </a:prstGeom>
          <a:noFill/>
          <a:ln w="9525">
            <a:solidFill>
              <a:schemeClr val="tx1"/>
            </a:solidFill>
            <a:round/>
            <a:headEnd/>
            <a:tailEnd type="triangle" w="med" len="med"/>
          </a:ln>
        </p:spPr>
        <p:txBody>
          <a:bodyPr wrap="none" anchor="ctr"/>
          <a:lstStyle/>
          <a:p>
            <a:endParaRPr lang="hu-HU"/>
          </a:p>
        </p:txBody>
      </p:sp>
      <p:sp>
        <p:nvSpPr>
          <p:cNvPr id="8309" name="Line 44"/>
          <p:cNvSpPr>
            <a:spLocks noChangeShapeType="1"/>
          </p:cNvSpPr>
          <p:nvPr/>
        </p:nvSpPr>
        <p:spPr bwMode="auto">
          <a:xfrm flipV="1">
            <a:off x="4265613" y="1520825"/>
            <a:ext cx="0" cy="720725"/>
          </a:xfrm>
          <a:prstGeom prst="line">
            <a:avLst/>
          </a:prstGeom>
          <a:noFill/>
          <a:ln w="9525">
            <a:solidFill>
              <a:schemeClr val="tx1"/>
            </a:solidFill>
            <a:round/>
            <a:headEnd/>
            <a:tailEnd type="triangle" w="med" len="med"/>
          </a:ln>
        </p:spPr>
        <p:txBody>
          <a:bodyPr wrap="none" anchor="ctr"/>
          <a:lstStyle/>
          <a:p>
            <a:endParaRPr lang="hu-HU"/>
          </a:p>
        </p:txBody>
      </p:sp>
      <p:sp>
        <p:nvSpPr>
          <p:cNvPr id="8310" name="Freeform 45"/>
          <p:cNvSpPr>
            <a:spLocks/>
          </p:cNvSpPr>
          <p:nvPr/>
        </p:nvSpPr>
        <p:spPr bwMode="auto">
          <a:xfrm>
            <a:off x="4257675" y="1898650"/>
            <a:ext cx="504825" cy="298450"/>
          </a:xfrm>
          <a:custGeom>
            <a:avLst/>
            <a:gdLst>
              <a:gd name="T0" fmla="*/ 0 w 318"/>
              <a:gd name="T1" fmla="*/ 0 h 188"/>
              <a:gd name="T2" fmla="*/ 71437 w 318"/>
              <a:gd name="T3" fmla="*/ 71438 h 188"/>
              <a:gd name="T4" fmla="*/ 144462 w 318"/>
              <a:gd name="T5" fmla="*/ 215900 h 188"/>
              <a:gd name="T6" fmla="*/ 288925 w 318"/>
              <a:gd name="T7" fmla="*/ 287338 h 188"/>
              <a:gd name="T8" fmla="*/ 504825 w 318"/>
              <a:gd name="T9" fmla="*/ 287338 h 188"/>
              <a:gd name="T10" fmla="*/ 0 60000 65536"/>
              <a:gd name="T11" fmla="*/ 0 60000 65536"/>
              <a:gd name="T12" fmla="*/ 0 60000 65536"/>
              <a:gd name="T13" fmla="*/ 0 60000 65536"/>
              <a:gd name="T14" fmla="*/ 0 60000 65536"/>
              <a:gd name="T15" fmla="*/ 0 w 318"/>
              <a:gd name="T16" fmla="*/ 0 h 188"/>
              <a:gd name="T17" fmla="*/ 318 w 318"/>
              <a:gd name="T18" fmla="*/ 188 h 188"/>
            </a:gdLst>
            <a:ahLst/>
            <a:cxnLst>
              <a:cxn ang="T10">
                <a:pos x="T0" y="T1"/>
              </a:cxn>
              <a:cxn ang="T11">
                <a:pos x="T2" y="T3"/>
              </a:cxn>
              <a:cxn ang="T12">
                <a:pos x="T4" y="T5"/>
              </a:cxn>
              <a:cxn ang="T13">
                <a:pos x="T6" y="T7"/>
              </a:cxn>
              <a:cxn ang="T14">
                <a:pos x="T8" y="T9"/>
              </a:cxn>
            </a:cxnLst>
            <a:rect l="T15" t="T16" r="T17" b="T18"/>
            <a:pathLst>
              <a:path w="318" h="188">
                <a:moveTo>
                  <a:pt x="0" y="0"/>
                </a:moveTo>
                <a:cubicBezTo>
                  <a:pt x="15" y="11"/>
                  <a:pt x="30" y="22"/>
                  <a:pt x="45" y="45"/>
                </a:cubicBezTo>
                <a:cubicBezTo>
                  <a:pt x="60" y="68"/>
                  <a:pt x="68" y="113"/>
                  <a:pt x="91" y="136"/>
                </a:cubicBezTo>
                <a:cubicBezTo>
                  <a:pt x="114" y="159"/>
                  <a:pt x="144" y="174"/>
                  <a:pt x="182" y="181"/>
                </a:cubicBezTo>
                <a:cubicBezTo>
                  <a:pt x="220" y="188"/>
                  <a:pt x="269" y="184"/>
                  <a:pt x="318" y="181"/>
                </a:cubicBezTo>
              </a:path>
            </a:pathLst>
          </a:custGeom>
          <a:noFill/>
          <a:ln w="9525" cap="flat">
            <a:solidFill>
              <a:schemeClr val="tx1"/>
            </a:solidFill>
            <a:prstDash val="lgDash"/>
            <a:round/>
            <a:headEnd/>
            <a:tailEnd/>
          </a:ln>
        </p:spPr>
        <p:txBody>
          <a:bodyPr/>
          <a:lstStyle/>
          <a:p>
            <a:endParaRPr lang="hu-HU"/>
          </a:p>
        </p:txBody>
      </p:sp>
      <p:graphicFrame>
        <p:nvGraphicFramePr>
          <p:cNvPr id="8285" name="Object 93"/>
          <p:cNvGraphicFramePr>
            <a:graphicFrameLocks noChangeAspect="1"/>
          </p:cNvGraphicFramePr>
          <p:nvPr/>
        </p:nvGraphicFramePr>
        <p:xfrm>
          <a:off x="5202238" y="2016125"/>
          <a:ext cx="88900" cy="152400"/>
        </p:xfrm>
        <a:graphic>
          <a:graphicData uri="http://schemas.openxmlformats.org/presentationml/2006/ole">
            <mc:AlternateContent xmlns:mc="http://schemas.openxmlformats.org/markup-compatibility/2006">
              <mc:Choice xmlns:v="urn:schemas-microsoft-com:vml" Requires="v">
                <p:oleObj spid="_x0000_s8309" name="Equation" r:id="rId17" imgW="88746" imgH="152136" progId="Equation.DSMT4">
                  <p:embed/>
                </p:oleObj>
              </mc:Choice>
              <mc:Fallback>
                <p:oleObj name="Equation" r:id="rId17" imgW="88746" imgH="152136" progId="Equation.DSMT4">
                  <p:embed/>
                  <p:pic>
                    <p:nvPicPr>
                      <p:cNvPr id="0" name="Picture 93"/>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5202238" y="2016125"/>
                        <a:ext cx="88900" cy="1524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8286" name="Object 94"/>
          <p:cNvGraphicFramePr>
            <a:graphicFrameLocks noChangeAspect="1"/>
          </p:cNvGraphicFramePr>
          <p:nvPr/>
        </p:nvGraphicFramePr>
        <p:xfrm>
          <a:off x="4265613" y="1449388"/>
          <a:ext cx="287337" cy="209550"/>
        </p:xfrm>
        <a:graphic>
          <a:graphicData uri="http://schemas.openxmlformats.org/presentationml/2006/ole">
            <mc:AlternateContent xmlns:mc="http://schemas.openxmlformats.org/markup-compatibility/2006">
              <mc:Choice xmlns:v="urn:schemas-microsoft-com:vml" Requires="v">
                <p:oleObj spid="_x0000_s8310" name="Equation" r:id="rId18" imgW="279279" imgH="203112" progId="Equation.DSMT4">
                  <p:embed/>
                </p:oleObj>
              </mc:Choice>
              <mc:Fallback>
                <p:oleObj name="Equation" r:id="rId18" imgW="279279" imgH="203112" progId="Equation.DSMT4">
                  <p:embed/>
                  <p:pic>
                    <p:nvPicPr>
                      <p:cNvPr id="0" name="Picture 94"/>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4265613" y="1449388"/>
                        <a:ext cx="287337" cy="2095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8287" name="Object 95"/>
          <p:cNvGraphicFramePr>
            <a:graphicFrameLocks noChangeAspect="1"/>
          </p:cNvGraphicFramePr>
          <p:nvPr/>
        </p:nvGraphicFramePr>
        <p:xfrm>
          <a:off x="2457450" y="3249613"/>
          <a:ext cx="3751263" cy="822325"/>
        </p:xfrm>
        <a:graphic>
          <a:graphicData uri="http://schemas.openxmlformats.org/presentationml/2006/ole">
            <mc:AlternateContent xmlns:mc="http://schemas.openxmlformats.org/markup-compatibility/2006">
              <mc:Choice xmlns:v="urn:schemas-microsoft-com:vml" Requires="v">
                <p:oleObj spid="_x0000_s8311" name="Equation" r:id="rId19" imgW="1968500" imgH="431800" progId="Equation.DSMT4">
                  <p:embed/>
                </p:oleObj>
              </mc:Choice>
              <mc:Fallback>
                <p:oleObj name="Equation" r:id="rId19" imgW="1968500" imgH="431800" progId="Equation.DSMT4">
                  <p:embed/>
                  <p:pic>
                    <p:nvPicPr>
                      <p:cNvPr id="0" name="Picture 95"/>
                      <p:cNvPicPr>
                        <a:picLocks noChangeAspect="1" noChangeArrowheads="1"/>
                      </p:cNvPicPr>
                      <p:nvPr/>
                    </p:nvPicPr>
                    <p:blipFill>
                      <a:blip r:embed="rId20">
                        <a:extLst>
                          <a:ext uri="{28A0092B-C50C-407E-A947-70E740481C1C}">
                            <a14:useLocalDpi xmlns:a14="http://schemas.microsoft.com/office/drawing/2010/main" val="0"/>
                          </a:ext>
                        </a:extLst>
                      </a:blip>
                      <a:srcRect/>
                      <a:stretch>
                        <a:fillRect/>
                      </a:stretch>
                    </p:blipFill>
                    <p:spPr bwMode="auto">
                      <a:xfrm>
                        <a:off x="2457450" y="3249613"/>
                        <a:ext cx="3751263" cy="8223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8311" name="Text Box 50"/>
          <p:cNvSpPr txBox="1">
            <a:spLocks noChangeArrowheads="1"/>
          </p:cNvSpPr>
          <p:nvPr/>
        </p:nvSpPr>
        <p:spPr bwMode="auto">
          <a:xfrm>
            <a:off x="2546350" y="4103688"/>
            <a:ext cx="3779838" cy="457200"/>
          </a:xfrm>
          <a:prstGeom prst="rect">
            <a:avLst/>
          </a:prstGeom>
          <a:noFill/>
          <a:ln w="9525">
            <a:noFill/>
            <a:miter lim="800000"/>
            <a:headEnd/>
            <a:tailEnd/>
          </a:ln>
        </p:spPr>
        <p:txBody>
          <a:bodyPr>
            <a:spAutoFit/>
          </a:bodyPr>
          <a:lstStyle/>
          <a:p>
            <a:pPr algn="ctr">
              <a:spcBef>
                <a:spcPct val="50000"/>
              </a:spcBef>
            </a:pPr>
            <a:r>
              <a:rPr lang="hu-HU" altLang="hu-HU" sz="2400"/>
              <a:t>ahol a T</a:t>
            </a:r>
            <a:r>
              <a:rPr lang="hu-HU" altLang="hu-HU" sz="2400" baseline="-25000"/>
              <a:t>I</a:t>
            </a:r>
            <a:r>
              <a:rPr lang="hu-HU" altLang="hu-HU" sz="2400"/>
              <a:t> &gt; 4T</a:t>
            </a:r>
            <a:r>
              <a:rPr lang="hu-HU" altLang="hu-HU" sz="2400" baseline="-25000"/>
              <a:t>D</a:t>
            </a:r>
            <a:r>
              <a:rPr lang="hu-HU" altLang="hu-HU" sz="2400"/>
              <a:t> ; T</a:t>
            </a:r>
            <a:r>
              <a:rPr lang="hu-HU" altLang="hu-HU" sz="2400" baseline="-25000"/>
              <a:t>D</a:t>
            </a:r>
            <a:r>
              <a:rPr lang="hu-HU" altLang="hu-HU" sz="2400"/>
              <a:t> &gt; 5T</a:t>
            </a:r>
          </a:p>
        </p:txBody>
      </p:sp>
      <p:sp>
        <p:nvSpPr>
          <p:cNvPr id="8312" name="Line 51"/>
          <p:cNvSpPr>
            <a:spLocks noChangeShapeType="1"/>
          </p:cNvSpPr>
          <p:nvPr/>
        </p:nvSpPr>
        <p:spPr bwMode="auto">
          <a:xfrm flipV="1">
            <a:off x="7048500" y="1808163"/>
            <a:ext cx="360363" cy="142875"/>
          </a:xfrm>
          <a:prstGeom prst="line">
            <a:avLst/>
          </a:prstGeom>
          <a:noFill/>
          <a:ln w="9525">
            <a:solidFill>
              <a:schemeClr val="tx1"/>
            </a:solidFill>
            <a:prstDash val="lgDash"/>
            <a:round/>
            <a:headEnd/>
            <a:tailEnd/>
          </a:ln>
        </p:spPr>
        <p:txBody>
          <a:bodyPr/>
          <a:lstStyle/>
          <a:p>
            <a:endParaRPr lang="hu-HU"/>
          </a:p>
        </p:txBody>
      </p:sp>
      <p:sp>
        <p:nvSpPr>
          <p:cNvPr id="8313" name="Line 52"/>
          <p:cNvSpPr>
            <a:spLocks noChangeShapeType="1"/>
          </p:cNvSpPr>
          <p:nvPr/>
        </p:nvSpPr>
        <p:spPr bwMode="auto">
          <a:xfrm>
            <a:off x="6462713" y="2178050"/>
            <a:ext cx="1079500" cy="0"/>
          </a:xfrm>
          <a:prstGeom prst="line">
            <a:avLst/>
          </a:prstGeom>
          <a:noFill/>
          <a:ln w="9525">
            <a:solidFill>
              <a:schemeClr val="tx1"/>
            </a:solidFill>
            <a:round/>
            <a:headEnd/>
            <a:tailEnd type="triangle" w="med" len="med"/>
          </a:ln>
        </p:spPr>
        <p:txBody>
          <a:bodyPr wrap="none" anchor="ctr"/>
          <a:lstStyle/>
          <a:p>
            <a:endParaRPr lang="hu-HU"/>
          </a:p>
        </p:txBody>
      </p:sp>
      <p:sp>
        <p:nvSpPr>
          <p:cNvPr id="8314" name="Line 53"/>
          <p:cNvSpPr>
            <a:spLocks noChangeShapeType="1"/>
          </p:cNvSpPr>
          <p:nvPr/>
        </p:nvSpPr>
        <p:spPr bwMode="auto">
          <a:xfrm flipV="1">
            <a:off x="6516688" y="1493838"/>
            <a:ext cx="0" cy="720725"/>
          </a:xfrm>
          <a:prstGeom prst="line">
            <a:avLst/>
          </a:prstGeom>
          <a:noFill/>
          <a:ln w="9525">
            <a:solidFill>
              <a:schemeClr val="tx1"/>
            </a:solidFill>
            <a:round/>
            <a:headEnd/>
            <a:tailEnd type="triangle" w="med" len="med"/>
          </a:ln>
        </p:spPr>
        <p:txBody>
          <a:bodyPr wrap="none" anchor="ctr"/>
          <a:lstStyle/>
          <a:p>
            <a:endParaRPr lang="hu-HU"/>
          </a:p>
        </p:txBody>
      </p:sp>
      <p:sp>
        <p:nvSpPr>
          <p:cNvPr id="8315" name="Freeform 54"/>
          <p:cNvSpPr>
            <a:spLocks/>
          </p:cNvSpPr>
          <p:nvPr/>
        </p:nvSpPr>
        <p:spPr bwMode="auto">
          <a:xfrm>
            <a:off x="6508750" y="1673225"/>
            <a:ext cx="504825" cy="298450"/>
          </a:xfrm>
          <a:custGeom>
            <a:avLst/>
            <a:gdLst>
              <a:gd name="T0" fmla="*/ 0 w 318"/>
              <a:gd name="T1" fmla="*/ 0 h 188"/>
              <a:gd name="T2" fmla="*/ 71437 w 318"/>
              <a:gd name="T3" fmla="*/ 71438 h 188"/>
              <a:gd name="T4" fmla="*/ 144462 w 318"/>
              <a:gd name="T5" fmla="*/ 215900 h 188"/>
              <a:gd name="T6" fmla="*/ 288925 w 318"/>
              <a:gd name="T7" fmla="*/ 287338 h 188"/>
              <a:gd name="T8" fmla="*/ 504825 w 318"/>
              <a:gd name="T9" fmla="*/ 287338 h 188"/>
              <a:gd name="T10" fmla="*/ 0 60000 65536"/>
              <a:gd name="T11" fmla="*/ 0 60000 65536"/>
              <a:gd name="T12" fmla="*/ 0 60000 65536"/>
              <a:gd name="T13" fmla="*/ 0 60000 65536"/>
              <a:gd name="T14" fmla="*/ 0 60000 65536"/>
              <a:gd name="T15" fmla="*/ 0 w 318"/>
              <a:gd name="T16" fmla="*/ 0 h 188"/>
              <a:gd name="T17" fmla="*/ 318 w 318"/>
              <a:gd name="T18" fmla="*/ 188 h 188"/>
            </a:gdLst>
            <a:ahLst/>
            <a:cxnLst>
              <a:cxn ang="T10">
                <a:pos x="T0" y="T1"/>
              </a:cxn>
              <a:cxn ang="T11">
                <a:pos x="T2" y="T3"/>
              </a:cxn>
              <a:cxn ang="T12">
                <a:pos x="T4" y="T5"/>
              </a:cxn>
              <a:cxn ang="T13">
                <a:pos x="T6" y="T7"/>
              </a:cxn>
              <a:cxn ang="T14">
                <a:pos x="T8" y="T9"/>
              </a:cxn>
            </a:cxnLst>
            <a:rect l="T15" t="T16" r="T17" b="T18"/>
            <a:pathLst>
              <a:path w="318" h="188">
                <a:moveTo>
                  <a:pt x="0" y="0"/>
                </a:moveTo>
                <a:cubicBezTo>
                  <a:pt x="15" y="11"/>
                  <a:pt x="30" y="22"/>
                  <a:pt x="45" y="45"/>
                </a:cubicBezTo>
                <a:cubicBezTo>
                  <a:pt x="60" y="68"/>
                  <a:pt x="68" y="113"/>
                  <a:pt x="91" y="136"/>
                </a:cubicBezTo>
                <a:cubicBezTo>
                  <a:pt x="114" y="159"/>
                  <a:pt x="144" y="174"/>
                  <a:pt x="182" y="181"/>
                </a:cubicBezTo>
                <a:cubicBezTo>
                  <a:pt x="220" y="188"/>
                  <a:pt x="269" y="184"/>
                  <a:pt x="318" y="181"/>
                </a:cubicBezTo>
              </a:path>
            </a:pathLst>
          </a:custGeom>
          <a:noFill/>
          <a:ln w="9525" cap="flat">
            <a:solidFill>
              <a:schemeClr val="tx1"/>
            </a:solidFill>
            <a:prstDash val="lgDash"/>
            <a:round/>
            <a:headEnd/>
            <a:tailEnd/>
          </a:ln>
        </p:spPr>
        <p:txBody>
          <a:bodyPr/>
          <a:lstStyle/>
          <a:p>
            <a:endParaRPr lang="hu-HU"/>
          </a:p>
        </p:txBody>
      </p:sp>
      <p:graphicFrame>
        <p:nvGraphicFramePr>
          <p:cNvPr id="8288" name="Object 96"/>
          <p:cNvGraphicFramePr>
            <a:graphicFrameLocks noChangeAspect="1"/>
          </p:cNvGraphicFramePr>
          <p:nvPr/>
        </p:nvGraphicFramePr>
        <p:xfrm>
          <a:off x="7453313" y="1989138"/>
          <a:ext cx="88900" cy="152400"/>
        </p:xfrm>
        <a:graphic>
          <a:graphicData uri="http://schemas.openxmlformats.org/presentationml/2006/ole">
            <mc:AlternateContent xmlns:mc="http://schemas.openxmlformats.org/markup-compatibility/2006">
              <mc:Choice xmlns:v="urn:schemas-microsoft-com:vml" Requires="v">
                <p:oleObj spid="_x0000_s8312" name="Equation" r:id="rId21" imgW="88746" imgH="152136" progId="Equation.DSMT4">
                  <p:embed/>
                </p:oleObj>
              </mc:Choice>
              <mc:Fallback>
                <p:oleObj name="Equation" r:id="rId21" imgW="88746" imgH="152136" progId="Equation.DSMT4">
                  <p:embed/>
                  <p:pic>
                    <p:nvPicPr>
                      <p:cNvPr id="0" name="Picture 96"/>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7453313" y="1989138"/>
                        <a:ext cx="88900" cy="1524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8289" name="Object 97"/>
          <p:cNvGraphicFramePr>
            <a:graphicFrameLocks noChangeAspect="1"/>
          </p:cNvGraphicFramePr>
          <p:nvPr/>
        </p:nvGraphicFramePr>
        <p:xfrm>
          <a:off x="6516688" y="1422400"/>
          <a:ext cx="287337" cy="209550"/>
        </p:xfrm>
        <a:graphic>
          <a:graphicData uri="http://schemas.openxmlformats.org/presentationml/2006/ole">
            <mc:AlternateContent xmlns:mc="http://schemas.openxmlformats.org/markup-compatibility/2006">
              <mc:Choice xmlns:v="urn:schemas-microsoft-com:vml" Requires="v">
                <p:oleObj spid="_x0000_s8313" name="Equation" r:id="rId22" imgW="279279" imgH="203112" progId="Equation.DSMT4">
                  <p:embed/>
                </p:oleObj>
              </mc:Choice>
              <mc:Fallback>
                <p:oleObj name="Equation" r:id="rId22" imgW="279279" imgH="203112" progId="Equation.DSMT4">
                  <p:embed/>
                  <p:pic>
                    <p:nvPicPr>
                      <p:cNvPr id="0" name="Picture 97"/>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6516688" y="1422400"/>
                        <a:ext cx="287337" cy="2095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34" name="Rectangle 2"/>
          <p:cNvSpPr>
            <a:spLocks noGrp="1" noRot="1" noChangeArrowheads="1"/>
          </p:cNvSpPr>
          <p:nvPr>
            <p:ph type="title"/>
          </p:nvPr>
        </p:nvSpPr>
        <p:spPr>
          <a:xfrm>
            <a:off x="431800" y="549275"/>
            <a:ext cx="8229600" cy="1354138"/>
          </a:xfrm>
        </p:spPr>
        <p:txBody>
          <a:bodyPr/>
          <a:lstStyle/>
          <a:p>
            <a:r>
              <a:rPr lang="hu-HU" altLang="hu-HU" sz="4000" b="0" smtClean="0">
                <a:solidFill>
                  <a:schemeClr val="tx1"/>
                </a:solidFill>
                <a:effectLst/>
              </a:rPr>
              <a:t>A párhuzamos PIDT1 és a soros PIPDT1 azonos jellegű</a:t>
            </a:r>
          </a:p>
        </p:txBody>
      </p:sp>
      <p:sp>
        <p:nvSpPr>
          <p:cNvPr id="9235" name="Text Box 12"/>
          <p:cNvSpPr txBox="1">
            <a:spLocks noChangeArrowheads="1"/>
          </p:cNvSpPr>
          <p:nvPr/>
        </p:nvSpPr>
        <p:spPr bwMode="auto">
          <a:xfrm>
            <a:off x="1835150" y="1125538"/>
            <a:ext cx="1657350" cy="274637"/>
          </a:xfrm>
          <a:prstGeom prst="rect">
            <a:avLst/>
          </a:prstGeom>
          <a:noFill/>
          <a:ln w="9525">
            <a:noFill/>
            <a:miter lim="800000"/>
            <a:headEnd/>
            <a:tailEnd/>
          </a:ln>
        </p:spPr>
        <p:txBody>
          <a:bodyPr lIns="0" tIns="0" rIns="0" bIns="0">
            <a:spAutoFit/>
          </a:bodyPr>
          <a:lstStyle/>
          <a:p>
            <a:pPr>
              <a:spcBef>
                <a:spcPct val="50000"/>
              </a:spcBef>
            </a:pPr>
            <a:endParaRPr lang="hu-HU" altLang="hu-HU"/>
          </a:p>
        </p:txBody>
      </p:sp>
      <p:graphicFrame>
        <p:nvGraphicFramePr>
          <p:cNvPr id="9232" name="Object 16"/>
          <p:cNvGraphicFramePr>
            <a:graphicFrameLocks noChangeAspect="1"/>
          </p:cNvGraphicFramePr>
          <p:nvPr/>
        </p:nvGraphicFramePr>
        <p:xfrm>
          <a:off x="400050" y="1989138"/>
          <a:ext cx="8355013" cy="958850"/>
        </p:xfrm>
        <a:graphic>
          <a:graphicData uri="http://schemas.openxmlformats.org/presentationml/2006/ole">
            <mc:AlternateContent xmlns:mc="http://schemas.openxmlformats.org/markup-compatibility/2006">
              <mc:Choice xmlns:v="urn:schemas-microsoft-com:vml" Requires="v">
                <p:oleObj spid="_x0000_s9236" name="Equation" r:id="rId3" imgW="3759120" imgH="431640" progId="Equation.DSMT4">
                  <p:embed/>
                </p:oleObj>
              </mc:Choice>
              <mc:Fallback>
                <p:oleObj name="Equation" r:id="rId3" imgW="3759120" imgH="431640" progId="Equation.DSMT4">
                  <p:embed/>
                  <p:pic>
                    <p:nvPicPr>
                      <p:cNvPr id="0" name="Picture 1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00050" y="1989138"/>
                        <a:ext cx="8355013" cy="9588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9236" name="Text Box 82"/>
          <p:cNvSpPr txBox="1">
            <a:spLocks noChangeArrowheads="1"/>
          </p:cNvSpPr>
          <p:nvPr/>
        </p:nvSpPr>
        <p:spPr bwMode="auto">
          <a:xfrm>
            <a:off x="687388" y="3041650"/>
            <a:ext cx="8054975" cy="954088"/>
          </a:xfrm>
          <a:prstGeom prst="rect">
            <a:avLst/>
          </a:prstGeom>
          <a:noFill/>
          <a:ln w="9525">
            <a:noFill/>
            <a:miter lim="800000"/>
            <a:headEnd/>
            <a:tailEnd/>
          </a:ln>
        </p:spPr>
        <p:txBody>
          <a:bodyPr lIns="0" rIns="0">
            <a:spAutoFit/>
          </a:bodyPr>
          <a:lstStyle/>
          <a:p>
            <a:pPr>
              <a:spcBef>
                <a:spcPct val="50000"/>
              </a:spcBef>
            </a:pPr>
            <a:r>
              <a:rPr lang="hu-HU" altLang="hu-HU" sz="2800"/>
              <a:t>Párhuzamos elrendezés esetén a PIDT1 számlálójában az alábbi egyenlet gyökei a </a:t>
            </a:r>
            <a:r>
              <a:rPr lang="el-GR" altLang="hu-HU" sz="2800"/>
              <a:t>τ</a:t>
            </a:r>
            <a:r>
              <a:rPr lang="hu-HU" altLang="hu-HU" sz="2800"/>
              <a:t>1 és a </a:t>
            </a:r>
            <a:r>
              <a:rPr lang="el-GR" altLang="hu-HU" sz="2800"/>
              <a:t>τ</a:t>
            </a:r>
            <a:r>
              <a:rPr lang="hu-HU" altLang="hu-HU" sz="2800"/>
              <a:t>2 :</a:t>
            </a:r>
            <a:endParaRPr lang="el-GR" altLang="hu-HU" sz="2800"/>
          </a:p>
        </p:txBody>
      </p:sp>
      <p:graphicFrame>
        <p:nvGraphicFramePr>
          <p:cNvPr id="9233" name="Object 17"/>
          <p:cNvGraphicFramePr>
            <a:graphicFrameLocks noGrp="1" noChangeAspect="1"/>
          </p:cNvGraphicFramePr>
          <p:nvPr>
            <p:ph sz="half" idx="1"/>
          </p:nvPr>
        </p:nvGraphicFramePr>
        <p:xfrm>
          <a:off x="687388" y="3995738"/>
          <a:ext cx="4500562" cy="581025"/>
        </p:xfrm>
        <a:graphic>
          <a:graphicData uri="http://schemas.openxmlformats.org/presentationml/2006/ole">
            <mc:AlternateContent xmlns:mc="http://schemas.openxmlformats.org/markup-compatibility/2006">
              <mc:Choice xmlns:v="urn:schemas-microsoft-com:vml" Requires="v">
                <p:oleObj spid="_x0000_s9237" name="Equation" r:id="rId5" imgW="1866900" imgH="241300" progId="Equation.DSMT4">
                  <p:embed/>
                </p:oleObj>
              </mc:Choice>
              <mc:Fallback>
                <p:oleObj name="Equation" r:id="rId5" imgW="1866900" imgH="241300" progId="Equation.DSMT4">
                  <p:embed/>
                  <p:pic>
                    <p:nvPicPr>
                      <p:cNvPr id="0" name="Picture 17"/>
                      <p:cNvPicPr>
                        <a:picLocks noGrp="1"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87388" y="3995738"/>
                        <a:ext cx="4500562" cy="5810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9237" name="Text Box 82"/>
          <p:cNvSpPr txBox="1">
            <a:spLocks noChangeArrowheads="1"/>
          </p:cNvSpPr>
          <p:nvPr/>
        </p:nvSpPr>
        <p:spPr bwMode="auto">
          <a:xfrm>
            <a:off x="700088" y="4551363"/>
            <a:ext cx="8054975" cy="954087"/>
          </a:xfrm>
          <a:prstGeom prst="rect">
            <a:avLst/>
          </a:prstGeom>
          <a:noFill/>
          <a:ln w="9525">
            <a:noFill/>
            <a:miter lim="800000"/>
            <a:headEnd/>
            <a:tailEnd/>
          </a:ln>
        </p:spPr>
        <p:txBody>
          <a:bodyPr lIns="0" rIns="0">
            <a:spAutoFit/>
          </a:bodyPr>
          <a:lstStyle/>
          <a:p>
            <a:pPr>
              <a:spcBef>
                <a:spcPct val="50000"/>
              </a:spcBef>
            </a:pPr>
            <a:r>
              <a:rPr lang="hu-HU" altLang="hu-HU" sz="2800"/>
              <a:t>A számunkra hasznos PIDT jelleg érdekében fontos betartani az alábbi arányokat:</a:t>
            </a:r>
            <a:endParaRPr lang="el-GR" altLang="hu-HU" sz="2800"/>
          </a:p>
        </p:txBody>
      </p:sp>
      <p:sp>
        <p:nvSpPr>
          <p:cNvPr id="2" name="Szövegdoboz 1"/>
          <p:cNvSpPr txBox="1">
            <a:spLocks noRot="1" noChangeAspect="1" noMove="1" noResize="1" noEditPoints="1" noAdjustHandles="1" noChangeArrowheads="1" noChangeShapeType="1" noTextEdit="1"/>
          </p:cNvSpPr>
          <p:nvPr/>
        </p:nvSpPr>
        <p:spPr>
          <a:xfrm>
            <a:off x="694070" y="5589240"/>
            <a:ext cx="1704377" cy="523220"/>
          </a:xfrm>
          <a:prstGeom prst="rect">
            <a:avLst/>
          </a:prstGeom>
          <a:blipFill rotWithShape="1">
            <a:blip r:embed="rId7"/>
            <a:stretch>
              <a:fillRect/>
            </a:stretch>
          </a:blipFill>
        </p:spPr>
        <p:txBody>
          <a:bodyPr/>
          <a:lstStyle/>
          <a:p>
            <a:pPr>
              <a:defRPr/>
            </a:pPr>
            <a:r>
              <a:rPr lang="hu-HU">
                <a:noFill/>
              </a:rPr>
              <a:t> </a:t>
            </a:r>
          </a:p>
        </p:txBody>
      </p:sp>
      <p:sp>
        <p:nvSpPr>
          <p:cNvPr id="9" name="Szövegdoboz 8"/>
          <p:cNvSpPr txBox="1">
            <a:spLocks noRot="1" noChangeAspect="1" noMove="1" noResize="1" noEditPoints="1" noAdjustHandles="1" noChangeArrowheads="1" noChangeShapeType="1" noTextEdit="1"/>
          </p:cNvSpPr>
          <p:nvPr/>
        </p:nvSpPr>
        <p:spPr>
          <a:xfrm>
            <a:off x="2771800" y="5589240"/>
            <a:ext cx="1535485" cy="523220"/>
          </a:xfrm>
          <a:prstGeom prst="rect">
            <a:avLst/>
          </a:prstGeom>
          <a:blipFill rotWithShape="1">
            <a:blip r:embed="rId8"/>
            <a:stretch>
              <a:fillRect t="-11628" r="-7143" b="-31395"/>
            </a:stretch>
          </a:blipFill>
        </p:spPr>
        <p:txBody>
          <a:bodyPr/>
          <a:lstStyle/>
          <a:p>
            <a:pPr>
              <a:defRPr/>
            </a:pPr>
            <a:r>
              <a:rPr lang="hu-HU">
                <a:noFill/>
              </a:rPr>
              <a:t> </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Rot="1" noChangeArrowheads="1"/>
          </p:cNvSpPr>
          <p:nvPr>
            <p:ph type="title"/>
          </p:nvPr>
        </p:nvSpPr>
        <p:spPr/>
        <p:txBody>
          <a:bodyPr/>
          <a:lstStyle/>
          <a:p>
            <a:pPr>
              <a:defRPr/>
            </a:pPr>
            <a:r>
              <a:rPr lang="hu-HU" altLang="hu-HU" sz="4000">
                <a:latin typeface="Times New Roman" pitchFamily="18" charset="0"/>
              </a:rPr>
              <a:t>A lead-lag kompenzáló struktúra</a:t>
            </a:r>
            <a:endParaRPr lang="hu-HU" altLang="hu-HU" sz="3200">
              <a:latin typeface="Times New Roman" pitchFamily="18" charset="0"/>
            </a:endParaRPr>
          </a:p>
        </p:txBody>
      </p:sp>
      <p:graphicFrame>
        <p:nvGraphicFramePr>
          <p:cNvPr id="10256" name="Object 16"/>
          <p:cNvGraphicFramePr>
            <a:graphicFrameLocks noGrp="1" noChangeAspect="1"/>
          </p:cNvGraphicFramePr>
          <p:nvPr>
            <p:ph sz="half" idx="2"/>
          </p:nvPr>
        </p:nvGraphicFramePr>
        <p:xfrm>
          <a:off x="1962150" y="2754313"/>
          <a:ext cx="5330825" cy="1223962"/>
        </p:xfrm>
        <a:graphic>
          <a:graphicData uri="http://schemas.openxmlformats.org/presentationml/2006/ole">
            <mc:AlternateContent xmlns:mc="http://schemas.openxmlformats.org/markup-compatibility/2006">
              <mc:Choice xmlns:v="urn:schemas-microsoft-com:vml" Requires="v">
                <p:oleObj spid="_x0000_s10260" name="Equation" r:id="rId3" imgW="1879600" imgH="431800" progId="Equation.DSMT4">
                  <p:embed/>
                </p:oleObj>
              </mc:Choice>
              <mc:Fallback>
                <p:oleObj name="Equation" r:id="rId3" imgW="1879600" imgH="431800" progId="Equation.DSMT4">
                  <p:embed/>
                  <p:pic>
                    <p:nvPicPr>
                      <p:cNvPr id="0" name="Picture 16"/>
                      <p:cNvPicPr>
                        <a:picLocks noGrp="1"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962150" y="2754313"/>
                        <a:ext cx="5330825" cy="122396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0259" name="Text Box 5"/>
          <p:cNvSpPr txBox="1">
            <a:spLocks noChangeArrowheads="1"/>
          </p:cNvSpPr>
          <p:nvPr/>
        </p:nvSpPr>
        <p:spPr bwMode="auto">
          <a:xfrm>
            <a:off x="1835150" y="1125538"/>
            <a:ext cx="1657350" cy="274637"/>
          </a:xfrm>
          <a:prstGeom prst="rect">
            <a:avLst/>
          </a:prstGeom>
          <a:noFill/>
          <a:ln w="9525">
            <a:noFill/>
            <a:miter lim="800000"/>
            <a:headEnd/>
            <a:tailEnd/>
          </a:ln>
        </p:spPr>
        <p:txBody>
          <a:bodyPr lIns="0" tIns="0" rIns="0" bIns="0">
            <a:spAutoFit/>
          </a:bodyPr>
          <a:lstStyle/>
          <a:p>
            <a:pPr>
              <a:spcBef>
                <a:spcPct val="50000"/>
              </a:spcBef>
            </a:pPr>
            <a:endParaRPr lang="hu-HU" altLang="hu-HU"/>
          </a:p>
        </p:txBody>
      </p:sp>
      <p:sp>
        <p:nvSpPr>
          <p:cNvPr id="10260" name="Text Box 53"/>
          <p:cNvSpPr txBox="1">
            <a:spLocks noChangeArrowheads="1"/>
          </p:cNvSpPr>
          <p:nvPr/>
        </p:nvSpPr>
        <p:spPr bwMode="auto">
          <a:xfrm>
            <a:off x="881063" y="1673225"/>
            <a:ext cx="7335837" cy="822325"/>
          </a:xfrm>
          <a:prstGeom prst="rect">
            <a:avLst/>
          </a:prstGeom>
          <a:noFill/>
          <a:ln w="9525">
            <a:noFill/>
            <a:miter lim="800000"/>
            <a:headEnd/>
            <a:tailEnd/>
          </a:ln>
        </p:spPr>
        <p:txBody>
          <a:bodyPr lIns="0" rIns="0">
            <a:spAutoFit/>
          </a:bodyPr>
          <a:lstStyle/>
          <a:p>
            <a:pPr algn="ctr">
              <a:spcBef>
                <a:spcPct val="50000"/>
              </a:spcBef>
            </a:pPr>
            <a:r>
              <a:rPr lang="hu-HU" altLang="hu-HU" sz="2400"/>
              <a:t>A mechanikus, elektro-mechanikus és a pneumatikus szabályozókban alkalmazták.</a:t>
            </a:r>
          </a:p>
        </p:txBody>
      </p:sp>
      <p:graphicFrame>
        <p:nvGraphicFramePr>
          <p:cNvPr id="10257" name="Object 17"/>
          <p:cNvGraphicFramePr>
            <a:graphicFrameLocks noGrp="1" noChangeAspect="1"/>
          </p:cNvGraphicFramePr>
          <p:nvPr>
            <p:ph sz="half" idx="1"/>
          </p:nvPr>
        </p:nvGraphicFramePr>
        <p:xfrm>
          <a:off x="1871663" y="4508500"/>
          <a:ext cx="5092700" cy="457200"/>
        </p:xfrm>
        <a:graphic>
          <a:graphicData uri="http://schemas.openxmlformats.org/presentationml/2006/ole">
            <mc:AlternateContent xmlns:mc="http://schemas.openxmlformats.org/markup-compatibility/2006">
              <mc:Choice xmlns:v="urn:schemas-microsoft-com:vml" Requires="v">
                <p:oleObj spid="_x0000_s10261" name="Equation" r:id="rId5" imgW="2260600" imgH="203200" progId="Equation.DSMT4">
                  <p:embed/>
                </p:oleObj>
              </mc:Choice>
              <mc:Fallback>
                <p:oleObj name="Equation" r:id="rId5" imgW="2260600" imgH="203200" progId="Equation.DSMT4">
                  <p:embed/>
                  <p:pic>
                    <p:nvPicPr>
                      <p:cNvPr id="0" name="Picture 17"/>
                      <p:cNvPicPr>
                        <a:picLocks noGrp="1"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871663" y="4508500"/>
                        <a:ext cx="50927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Rot="1" noChangeArrowheads="1"/>
          </p:cNvSpPr>
          <p:nvPr>
            <p:ph type="title"/>
          </p:nvPr>
        </p:nvSpPr>
        <p:spPr>
          <a:xfrm>
            <a:off x="431800" y="549275"/>
            <a:ext cx="8218488" cy="763588"/>
          </a:xfrm>
        </p:spPr>
        <p:txBody>
          <a:bodyPr/>
          <a:lstStyle/>
          <a:p>
            <a:pPr>
              <a:defRPr/>
            </a:pPr>
            <a:r>
              <a:rPr lang="hu-HU" altLang="hu-HU" dirty="0"/>
              <a:t>Sorrend</a:t>
            </a:r>
          </a:p>
        </p:txBody>
      </p:sp>
      <p:sp>
        <p:nvSpPr>
          <p:cNvPr id="3075" name="Rectangle 3"/>
          <p:cNvSpPr>
            <a:spLocks noGrp="1" noChangeArrowheads="1"/>
          </p:cNvSpPr>
          <p:nvPr>
            <p:ph type="body" sz="half" idx="1"/>
          </p:nvPr>
        </p:nvSpPr>
        <p:spPr>
          <a:xfrm>
            <a:off x="476250" y="1538288"/>
            <a:ext cx="8291513" cy="4591050"/>
          </a:xfrm>
        </p:spPr>
        <p:txBody>
          <a:bodyPr/>
          <a:lstStyle/>
          <a:p>
            <a:pPr algn="just">
              <a:defRPr/>
            </a:pPr>
            <a:r>
              <a:rPr lang="hu-HU" altLang="hu-HU" sz="2800" dirty="0" smtClean="0">
                <a:latin typeface="Times New Roman" pitchFamily="18" charset="0"/>
              </a:rPr>
              <a:t>A </a:t>
            </a:r>
            <a:r>
              <a:rPr lang="hu-HU" altLang="hu-HU" sz="2800" dirty="0">
                <a:latin typeface="Times New Roman" pitchFamily="18" charset="0"/>
              </a:rPr>
              <a:t>szakasz dinamikai jellegének ismeretében (önbeálló vagy integráló, holtidősnek tekinthető-e, stb.) kell megválasztani a kompenzálási struktúrát.</a:t>
            </a:r>
          </a:p>
          <a:p>
            <a:pPr algn="just">
              <a:defRPr/>
            </a:pPr>
            <a:r>
              <a:rPr lang="hu-HU" altLang="hu-HU" sz="2800" dirty="0">
                <a:latin typeface="Times New Roman" pitchFamily="18" charset="0"/>
              </a:rPr>
              <a:t>A kompenzáló tag nélküli felnyitott hurok, más néven eredő szakasz átmeneti vagy körfrekvencia átviteli függvénye vagy pólusainak ismeretében lehet határozni a kompenzáló tag </a:t>
            </a:r>
            <a:r>
              <a:rPr lang="hu-HU" altLang="hu-HU" sz="2800" dirty="0" smtClean="0">
                <a:latin typeface="Times New Roman" pitchFamily="18" charset="0"/>
              </a:rPr>
              <a:t>konkrét </a:t>
            </a:r>
            <a:r>
              <a:rPr lang="hu-HU" altLang="hu-HU" sz="2800" dirty="0">
                <a:latin typeface="Times New Roman" pitchFamily="18" charset="0"/>
              </a:rPr>
              <a:t>paramétereit</a:t>
            </a:r>
            <a:r>
              <a:rPr lang="hu-HU" altLang="hu-HU" sz="2800" dirty="0" smtClean="0">
                <a:latin typeface="Times New Roman" pitchFamily="18" charset="0"/>
              </a:rPr>
              <a:t>.</a:t>
            </a:r>
          </a:p>
          <a:p>
            <a:pPr algn="just">
              <a:defRPr/>
            </a:pPr>
            <a:r>
              <a:rPr lang="hu-HU" altLang="hu-HU" sz="2800" dirty="0">
                <a:latin typeface="Times New Roman" pitchFamily="18" charset="0"/>
              </a:rPr>
              <a:t>Statikusan illeszteni kell a szabályozó kompenzáló elemét a szabályozási kör többi eleme (végrehajtó, szakasz, szabályozó) statikus karakterisztikáihoz</a:t>
            </a:r>
            <a:r>
              <a:rPr lang="hu-HU" altLang="hu-HU" sz="2800" dirty="0" smtClean="0">
                <a:latin typeface="Times New Roman" pitchFamily="18" charset="0"/>
              </a:rPr>
              <a:t>.</a:t>
            </a:r>
            <a:endParaRPr lang="hu-HU" altLang="hu-HU" sz="2800" dirty="0">
              <a:latin typeface="Times New Roman" pitchFamily="18" charset="0"/>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7" name="Rectangle 7"/>
          <p:cNvSpPr>
            <a:spLocks noGrp="1" noRot="1" noChangeArrowheads="1"/>
          </p:cNvSpPr>
          <p:nvPr>
            <p:ph type="title"/>
          </p:nvPr>
        </p:nvSpPr>
        <p:spPr>
          <a:xfrm>
            <a:off x="457200" y="274638"/>
            <a:ext cx="8229600" cy="777875"/>
          </a:xfrm>
        </p:spPr>
        <p:txBody>
          <a:bodyPr/>
          <a:lstStyle/>
          <a:p>
            <a:pPr>
              <a:defRPr/>
            </a:pPr>
            <a:r>
              <a:rPr lang="hu-HU" altLang="hu-HU" sz="3600">
                <a:latin typeface="Times New Roman" pitchFamily="18" charset="0"/>
              </a:rPr>
              <a:t>A PI kompenzáló tag</a:t>
            </a:r>
            <a:r>
              <a:rPr lang="hu-HU" altLang="hu-HU"/>
              <a:t> </a:t>
            </a:r>
          </a:p>
        </p:txBody>
      </p:sp>
      <p:sp>
        <p:nvSpPr>
          <p:cNvPr id="64514" name="Text Box 11"/>
          <p:cNvSpPr txBox="1">
            <a:spLocks noChangeArrowheads="1"/>
          </p:cNvSpPr>
          <p:nvPr/>
        </p:nvSpPr>
        <p:spPr bwMode="auto">
          <a:xfrm>
            <a:off x="522288" y="1449388"/>
            <a:ext cx="7848600" cy="822325"/>
          </a:xfrm>
          <a:prstGeom prst="rect">
            <a:avLst/>
          </a:prstGeom>
          <a:noFill/>
          <a:ln w="9525">
            <a:noFill/>
            <a:miter lim="800000"/>
            <a:headEnd/>
            <a:tailEnd/>
          </a:ln>
        </p:spPr>
        <p:txBody>
          <a:bodyPr>
            <a:spAutoFit/>
          </a:bodyPr>
          <a:lstStyle/>
          <a:p>
            <a:pPr>
              <a:spcBef>
                <a:spcPct val="50000"/>
              </a:spcBef>
            </a:pPr>
            <a:r>
              <a:rPr lang="hu-HU" altLang="hu-HU" sz="2400">
                <a:latin typeface="Times New Roman" pitchFamily="18" charset="0"/>
              </a:rPr>
              <a:t>A PI kompenzáló tag átmeneti függvénye és átviteli függvényének Bode diagramja K</a:t>
            </a:r>
            <a:r>
              <a:rPr lang="hu-HU" altLang="hu-HU" sz="2400" baseline="-25000">
                <a:latin typeface="Times New Roman" pitchFamily="18" charset="0"/>
              </a:rPr>
              <a:t>C</a:t>
            </a:r>
            <a:r>
              <a:rPr lang="hu-HU" altLang="hu-HU" sz="2400">
                <a:latin typeface="Times New Roman" pitchFamily="18" charset="0"/>
              </a:rPr>
              <a:t> = 1 esetén</a:t>
            </a:r>
          </a:p>
        </p:txBody>
      </p:sp>
      <p:pic>
        <p:nvPicPr>
          <p:cNvPr id="64515" name="Picture 12" descr="PI_Bode"/>
          <p:cNvPicPr>
            <a:picLocks noGrp="1" noChangeAspect="1" noChangeArrowheads="1"/>
          </p:cNvPicPr>
          <p:nvPr>
            <p:ph sz="half" idx="3"/>
          </p:nvPr>
        </p:nvPicPr>
        <p:blipFill>
          <a:blip r:embed="rId2"/>
          <a:srcRect/>
          <a:stretch>
            <a:fillRect/>
          </a:stretch>
        </p:blipFill>
        <p:spPr>
          <a:xfrm>
            <a:off x="4356100" y="2492375"/>
            <a:ext cx="4397375" cy="3638550"/>
          </a:xfrm>
        </p:spPr>
      </p:pic>
      <p:pic>
        <p:nvPicPr>
          <p:cNvPr id="64516" name="Picture 13" descr="Step_PI"/>
          <p:cNvPicPr>
            <a:picLocks noGrp="1" noChangeAspect="1" noChangeArrowheads="1"/>
          </p:cNvPicPr>
          <p:nvPr>
            <p:ph sz="quarter" idx="2"/>
          </p:nvPr>
        </p:nvPicPr>
        <p:blipFill>
          <a:blip r:embed="rId3"/>
          <a:srcRect/>
          <a:stretch>
            <a:fillRect/>
          </a:stretch>
        </p:blipFill>
        <p:spPr>
          <a:xfrm>
            <a:off x="468313" y="3141663"/>
            <a:ext cx="3744912" cy="2981325"/>
          </a:xfrm>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Rot="1" noChangeArrowheads="1"/>
          </p:cNvSpPr>
          <p:nvPr>
            <p:ph type="title"/>
          </p:nvPr>
        </p:nvSpPr>
        <p:spPr>
          <a:xfrm>
            <a:off x="457200" y="274638"/>
            <a:ext cx="8229600" cy="777875"/>
          </a:xfrm>
        </p:spPr>
        <p:txBody>
          <a:bodyPr/>
          <a:lstStyle/>
          <a:p>
            <a:pPr>
              <a:defRPr/>
            </a:pPr>
            <a:r>
              <a:rPr lang="hu-HU" altLang="hu-HU" sz="3600">
                <a:latin typeface="Times New Roman" pitchFamily="18" charset="0"/>
              </a:rPr>
              <a:t>A PDT kompenzáló tag</a:t>
            </a:r>
            <a:r>
              <a:rPr lang="hu-HU" altLang="hu-HU"/>
              <a:t> </a:t>
            </a:r>
          </a:p>
        </p:txBody>
      </p:sp>
      <p:pic>
        <p:nvPicPr>
          <p:cNvPr id="11275" name="Picture 8" descr="step_gdt"/>
          <p:cNvPicPr>
            <a:picLocks noGrp="1" noChangeAspect="1" noChangeArrowheads="1"/>
          </p:cNvPicPr>
          <p:nvPr>
            <p:ph sz="quarter" idx="2"/>
          </p:nvPr>
        </p:nvPicPr>
        <p:blipFill>
          <a:blip r:embed="rId3"/>
          <a:srcRect/>
          <a:stretch>
            <a:fillRect/>
          </a:stretch>
        </p:blipFill>
        <p:spPr>
          <a:xfrm>
            <a:off x="395288" y="3429000"/>
            <a:ext cx="3459162" cy="2746375"/>
          </a:xfrm>
        </p:spPr>
      </p:pic>
      <p:pic>
        <p:nvPicPr>
          <p:cNvPr id="11276" name="Picture 9" descr="bode_gdt"/>
          <p:cNvPicPr>
            <a:picLocks noGrp="1" noChangeAspect="1" noChangeArrowheads="1"/>
          </p:cNvPicPr>
          <p:nvPr>
            <p:ph sz="half" idx="3"/>
          </p:nvPr>
        </p:nvPicPr>
        <p:blipFill>
          <a:blip r:embed="rId4"/>
          <a:srcRect/>
          <a:stretch>
            <a:fillRect/>
          </a:stretch>
        </p:blipFill>
        <p:spPr>
          <a:xfrm>
            <a:off x="4140200" y="2173288"/>
            <a:ext cx="4679950" cy="4019550"/>
          </a:xfrm>
        </p:spPr>
      </p:pic>
      <p:sp>
        <p:nvSpPr>
          <p:cNvPr id="11277" name="Text Box 3"/>
          <p:cNvSpPr txBox="1">
            <a:spLocks noChangeArrowheads="1"/>
          </p:cNvSpPr>
          <p:nvPr/>
        </p:nvSpPr>
        <p:spPr bwMode="auto">
          <a:xfrm>
            <a:off x="395288" y="1125538"/>
            <a:ext cx="7993062" cy="822325"/>
          </a:xfrm>
          <a:prstGeom prst="rect">
            <a:avLst/>
          </a:prstGeom>
          <a:noFill/>
          <a:ln w="9525">
            <a:noFill/>
            <a:miter lim="800000"/>
            <a:headEnd/>
            <a:tailEnd/>
          </a:ln>
        </p:spPr>
        <p:txBody>
          <a:bodyPr>
            <a:spAutoFit/>
          </a:bodyPr>
          <a:lstStyle/>
          <a:p>
            <a:pPr>
              <a:spcBef>
                <a:spcPct val="50000"/>
              </a:spcBef>
            </a:pPr>
            <a:r>
              <a:rPr lang="hu-HU" altLang="hu-HU" sz="2400">
                <a:latin typeface="Times New Roman" pitchFamily="18" charset="0"/>
              </a:rPr>
              <a:t>A PDT kompenzáló tag átmeneti függvénye és átviteli függvényének Bode diagramja</a:t>
            </a:r>
          </a:p>
        </p:txBody>
      </p:sp>
      <p:sp>
        <p:nvSpPr>
          <p:cNvPr id="11278" name="Text Box 10"/>
          <p:cNvSpPr txBox="1">
            <a:spLocks noChangeArrowheads="1"/>
          </p:cNvSpPr>
          <p:nvPr/>
        </p:nvSpPr>
        <p:spPr bwMode="auto">
          <a:xfrm>
            <a:off x="385763" y="1898650"/>
            <a:ext cx="3095625" cy="457200"/>
          </a:xfrm>
          <a:prstGeom prst="rect">
            <a:avLst/>
          </a:prstGeom>
          <a:noFill/>
          <a:ln w="9525">
            <a:noFill/>
            <a:miter lim="800000"/>
            <a:headEnd/>
            <a:tailEnd/>
          </a:ln>
        </p:spPr>
        <p:txBody>
          <a:bodyPr>
            <a:spAutoFit/>
          </a:bodyPr>
          <a:lstStyle/>
          <a:p>
            <a:pPr>
              <a:spcBef>
                <a:spcPct val="50000"/>
              </a:spcBef>
            </a:pPr>
            <a:r>
              <a:rPr lang="hu-HU" altLang="hu-HU" sz="2400">
                <a:latin typeface="Times New Roman" pitchFamily="18" charset="0"/>
              </a:rPr>
              <a:t>A differenciális erősítés</a:t>
            </a:r>
          </a:p>
        </p:txBody>
      </p:sp>
      <p:graphicFrame>
        <p:nvGraphicFramePr>
          <p:cNvPr id="11273" name="Object 9"/>
          <p:cNvGraphicFramePr>
            <a:graphicFrameLocks noGrp="1" noChangeAspect="1"/>
          </p:cNvGraphicFramePr>
          <p:nvPr>
            <p:ph sz="quarter" idx="1"/>
          </p:nvPr>
        </p:nvGraphicFramePr>
        <p:xfrm>
          <a:off x="1331913" y="2397125"/>
          <a:ext cx="1709737" cy="828675"/>
        </p:xfrm>
        <a:graphic>
          <a:graphicData uri="http://schemas.openxmlformats.org/presentationml/2006/ole">
            <mc:AlternateContent xmlns:mc="http://schemas.openxmlformats.org/markup-compatibility/2006">
              <mc:Choice xmlns:v="urn:schemas-microsoft-com:vml" Requires="v">
                <p:oleObj spid="_x0000_s11275" name="Equation" r:id="rId5" imgW="812447" imgH="393529" progId="Equation.DSMT4">
                  <p:embed/>
                </p:oleObj>
              </mc:Choice>
              <mc:Fallback>
                <p:oleObj name="Equation" r:id="rId5" imgW="812447" imgH="393529" progId="Equation.DSMT4">
                  <p:embed/>
                  <p:pic>
                    <p:nvPicPr>
                      <p:cNvPr id="0" name="Picture 9"/>
                      <p:cNvPicPr>
                        <a:picLocks noGrp="1"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331913" y="2397125"/>
                        <a:ext cx="1709737" cy="8286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Rot="1" noChangeArrowheads="1"/>
          </p:cNvSpPr>
          <p:nvPr>
            <p:ph type="title"/>
          </p:nvPr>
        </p:nvSpPr>
        <p:spPr>
          <a:xfrm>
            <a:off x="457200" y="274638"/>
            <a:ext cx="8229600" cy="777875"/>
          </a:xfrm>
        </p:spPr>
        <p:txBody>
          <a:bodyPr/>
          <a:lstStyle/>
          <a:p>
            <a:pPr>
              <a:defRPr/>
            </a:pPr>
            <a:r>
              <a:rPr lang="hu-HU" altLang="hu-HU" sz="3600">
                <a:latin typeface="Times New Roman" pitchFamily="18" charset="0"/>
              </a:rPr>
              <a:t>A PIDT kompenzáló tag</a:t>
            </a:r>
            <a:r>
              <a:rPr lang="hu-HU" altLang="hu-HU"/>
              <a:t> </a:t>
            </a:r>
          </a:p>
        </p:txBody>
      </p:sp>
      <p:sp>
        <p:nvSpPr>
          <p:cNvPr id="67586" name="Text Box 5"/>
          <p:cNvSpPr txBox="1">
            <a:spLocks noChangeArrowheads="1"/>
          </p:cNvSpPr>
          <p:nvPr/>
        </p:nvSpPr>
        <p:spPr bwMode="auto">
          <a:xfrm>
            <a:off x="395288" y="1125538"/>
            <a:ext cx="7993062" cy="822325"/>
          </a:xfrm>
          <a:prstGeom prst="rect">
            <a:avLst/>
          </a:prstGeom>
          <a:noFill/>
          <a:ln w="9525">
            <a:noFill/>
            <a:miter lim="800000"/>
            <a:headEnd/>
            <a:tailEnd/>
          </a:ln>
        </p:spPr>
        <p:txBody>
          <a:bodyPr>
            <a:spAutoFit/>
          </a:bodyPr>
          <a:lstStyle/>
          <a:p>
            <a:pPr>
              <a:spcBef>
                <a:spcPct val="50000"/>
              </a:spcBef>
            </a:pPr>
            <a:r>
              <a:rPr lang="hu-HU" altLang="hu-HU" sz="2400">
                <a:latin typeface="Times New Roman" pitchFamily="18" charset="0"/>
              </a:rPr>
              <a:t>A PIDT kompenzáló tag átmeneti függvénye és átviteli függvényének Bode diagramja. (A PIPDT hasonló!)</a:t>
            </a:r>
          </a:p>
        </p:txBody>
      </p:sp>
      <p:sp>
        <p:nvSpPr>
          <p:cNvPr id="67587" name="Text Box 6"/>
          <p:cNvSpPr txBox="1">
            <a:spLocks noChangeArrowheads="1"/>
          </p:cNvSpPr>
          <p:nvPr/>
        </p:nvSpPr>
        <p:spPr bwMode="auto">
          <a:xfrm>
            <a:off x="468313" y="2060575"/>
            <a:ext cx="3382962" cy="822325"/>
          </a:xfrm>
          <a:prstGeom prst="rect">
            <a:avLst/>
          </a:prstGeom>
          <a:noFill/>
          <a:ln w="9525">
            <a:noFill/>
            <a:miter lim="800000"/>
            <a:headEnd/>
            <a:tailEnd/>
          </a:ln>
        </p:spPr>
        <p:txBody>
          <a:bodyPr>
            <a:spAutoFit/>
          </a:bodyPr>
          <a:lstStyle/>
          <a:p>
            <a:pPr>
              <a:spcBef>
                <a:spcPct val="50000"/>
              </a:spcBef>
            </a:pPr>
            <a:r>
              <a:rPr lang="hu-HU" altLang="hu-HU" sz="2400">
                <a:latin typeface="Times New Roman" pitchFamily="18" charset="0"/>
              </a:rPr>
              <a:t>A T</a:t>
            </a:r>
            <a:r>
              <a:rPr lang="hu-HU" altLang="hu-HU" sz="2400" baseline="-25000">
                <a:latin typeface="Times New Roman" pitchFamily="18" charset="0"/>
              </a:rPr>
              <a:t>I</a:t>
            </a:r>
            <a:r>
              <a:rPr lang="hu-HU" altLang="hu-HU" sz="2400">
                <a:latin typeface="Times New Roman" pitchFamily="18" charset="0"/>
              </a:rPr>
              <a:t> </a:t>
            </a:r>
            <a:r>
              <a:rPr lang="hu-HU" altLang="hu-HU" sz="2400">
                <a:latin typeface="Times New Roman" pitchFamily="18" charset="0"/>
                <a:cs typeface="Times New Roman" pitchFamily="18" charset="0"/>
              </a:rPr>
              <a:t>≥ 4T</a:t>
            </a:r>
            <a:r>
              <a:rPr lang="hu-HU" altLang="hu-HU" sz="2400" baseline="-25000">
                <a:latin typeface="Times New Roman" pitchFamily="18" charset="0"/>
                <a:cs typeface="Times New Roman" pitchFamily="18" charset="0"/>
              </a:rPr>
              <a:t>D</a:t>
            </a:r>
            <a:r>
              <a:rPr lang="hu-HU" altLang="hu-HU" sz="2400">
                <a:latin typeface="Times New Roman" pitchFamily="18" charset="0"/>
                <a:cs typeface="Times New Roman" pitchFamily="18" charset="0"/>
              </a:rPr>
              <a:t> arányt célszerű betartani</a:t>
            </a:r>
          </a:p>
        </p:txBody>
      </p:sp>
      <p:pic>
        <p:nvPicPr>
          <p:cNvPr id="67588" name="Picture 15" descr="pid_bode"/>
          <p:cNvPicPr>
            <a:picLocks noGrp="1" noChangeAspect="1" noChangeArrowheads="1"/>
          </p:cNvPicPr>
          <p:nvPr>
            <p:ph sz="half" idx="3"/>
          </p:nvPr>
        </p:nvPicPr>
        <p:blipFill>
          <a:blip r:embed="rId2"/>
          <a:srcRect/>
          <a:stretch>
            <a:fillRect/>
          </a:stretch>
        </p:blipFill>
        <p:spPr>
          <a:xfrm>
            <a:off x="4284663" y="2708275"/>
            <a:ext cx="4402137" cy="3790950"/>
          </a:xfrm>
        </p:spPr>
      </p:pic>
      <p:pic>
        <p:nvPicPr>
          <p:cNvPr id="67589" name="Picture 16" descr="pidStep"/>
          <p:cNvPicPr>
            <a:picLocks noGrp="1" noChangeAspect="1" noChangeArrowheads="1"/>
          </p:cNvPicPr>
          <p:nvPr>
            <p:ph sz="quarter" idx="2"/>
          </p:nvPr>
        </p:nvPicPr>
        <p:blipFill>
          <a:blip r:embed="rId3"/>
          <a:srcRect/>
          <a:stretch>
            <a:fillRect/>
          </a:stretch>
        </p:blipFill>
        <p:spPr>
          <a:xfrm>
            <a:off x="468313" y="3357563"/>
            <a:ext cx="3527425" cy="3100387"/>
          </a:xfrm>
        </p:spPr>
      </p:pic>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82" name="Rectangle 2"/>
          <p:cNvSpPr>
            <a:spLocks noGrp="1" noRot="1" noChangeArrowheads="1"/>
          </p:cNvSpPr>
          <p:nvPr>
            <p:ph type="title"/>
          </p:nvPr>
        </p:nvSpPr>
        <p:spPr>
          <a:xfrm>
            <a:off x="685800" y="233363"/>
            <a:ext cx="7800975" cy="990600"/>
          </a:xfrm>
        </p:spPr>
        <p:txBody>
          <a:bodyPr/>
          <a:lstStyle/>
          <a:p>
            <a:pPr eaLnBrk="1" hangingPunct="1">
              <a:defRPr/>
            </a:pPr>
            <a:r>
              <a:rPr lang="hu-HU" altLang="hu-HU" sz="3200" smtClean="0"/>
              <a:t>Egyhurkos zárt szabályozási statikus illesztése</a:t>
            </a:r>
          </a:p>
        </p:txBody>
      </p:sp>
      <p:sp>
        <p:nvSpPr>
          <p:cNvPr id="68610" name="Rectangle 3"/>
          <p:cNvSpPr>
            <a:spLocks noChangeArrowheads="1"/>
          </p:cNvSpPr>
          <p:nvPr/>
        </p:nvSpPr>
        <p:spPr bwMode="auto">
          <a:xfrm>
            <a:off x="7319963" y="1633538"/>
            <a:ext cx="838200" cy="533400"/>
          </a:xfrm>
          <a:prstGeom prst="rect">
            <a:avLst/>
          </a:prstGeom>
          <a:solidFill>
            <a:srgbClr val="00CCFF"/>
          </a:solidFill>
          <a:ln w="9525">
            <a:solidFill>
              <a:schemeClr val="tx1"/>
            </a:solidFill>
            <a:miter lim="800000"/>
            <a:headEnd/>
            <a:tailEnd/>
          </a:ln>
        </p:spPr>
        <p:txBody>
          <a:bodyPr wrap="none" anchor="ctr"/>
          <a:lstStyle/>
          <a:p>
            <a:endParaRPr lang="hu-HU" altLang="hu-HU"/>
          </a:p>
        </p:txBody>
      </p:sp>
      <p:sp>
        <p:nvSpPr>
          <p:cNvPr id="68611" name="Rectangle 4"/>
          <p:cNvSpPr>
            <a:spLocks noChangeArrowheads="1"/>
          </p:cNvSpPr>
          <p:nvPr/>
        </p:nvSpPr>
        <p:spPr bwMode="auto">
          <a:xfrm>
            <a:off x="3903663" y="1633538"/>
            <a:ext cx="838200" cy="533400"/>
          </a:xfrm>
          <a:prstGeom prst="rect">
            <a:avLst/>
          </a:prstGeom>
          <a:solidFill>
            <a:srgbClr val="00CCFF"/>
          </a:solidFill>
          <a:ln w="9525">
            <a:solidFill>
              <a:schemeClr val="tx1"/>
            </a:solidFill>
            <a:miter lim="800000"/>
            <a:headEnd/>
            <a:tailEnd/>
          </a:ln>
        </p:spPr>
        <p:txBody>
          <a:bodyPr wrap="none" anchor="ctr"/>
          <a:lstStyle/>
          <a:p>
            <a:endParaRPr lang="hu-HU" altLang="hu-HU"/>
          </a:p>
        </p:txBody>
      </p:sp>
      <p:sp>
        <p:nvSpPr>
          <p:cNvPr id="68612" name="Rectangle 5"/>
          <p:cNvSpPr>
            <a:spLocks noChangeArrowheads="1"/>
          </p:cNvSpPr>
          <p:nvPr/>
        </p:nvSpPr>
        <p:spPr bwMode="auto">
          <a:xfrm>
            <a:off x="5713413" y="1633538"/>
            <a:ext cx="838200" cy="533400"/>
          </a:xfrm>
          <a:prstGeom prst="rect">
            <a:avLst/>
          </a:prstGeom>
          <a:solidFill>
            <a:srgbClr val="00CCFF"/>
          </a:solidFill>
          <a:ln w="9525">
            <a:solidFill>
              <a:schemeClr val="tx1"/>
            </a:solidFill>
            <a:miter lim="800000"/>
            <a:headEnd/>
            <a:tailEnd/>
          </a:ln>
        </p:spPr>
        <p:txBody>
          <a:bodyPr wrap="none" anchor="ctr"/>
          <a:lstStyle/>
          <a:p>
            <a:endParaRPr lang="hu-HU" altLang="hu-HU"/>
          </a:p>
        </p:txBody>
      </p:sp>
      <p:sp>
        <p:nvSpPr>
          <p:cNvPr id="68613" name="Rectangle 6"/>
          <p:cNvSpPr>
            <a:spLocks noChangeArrowheads="1"/>
          </p:cNvSpPr>
          <p:nvPr/>
        </p:nvSpPr>
        <p:spPr bwMode="auto">
          <a:xfrm>
            <a:off x="5713413" y="2665413"/>
            <a:ext cx="838200" cy="533400"/>
          </a:xfrm>
          <a:prstGeom prst="rect">
            <a:avLst/>
          </a:prstGeom>
          <a:solidFill>
            <a:srgbClr val="00CCFF"/>
          </a:solidFill>
          <a:ln w="9525">
            <a:solidFill>
              <a:schemeClr val="tx1"/>
            </a:solidFill>
            <a:miter lim="800000"/>
            <a:headEnd/>
            <a:tailEnd/>
          </a:ln>
        </p:spPr>
        <p:txBody>
          <a:bodyPr wrap="none" anchor="ctr"/>
          <a:lstStyle/>
          <a:p>
            <a:endParaRPr lang="hu-HU" altLang="hu-HU"/>
          </a:p>
        </p:txBody>
      </p:sp>
      <p:sp>
        <p:nvSpPr>
          <p:cNvPr id="68614" name="Line 7"/>
          <p:cNvSpPr>
            <a:spLocks noChangeShapeType="1"/>
          </p:cNvSpPr>
          <p:nvPr/>
        </p:nvSpPr>
        <p:spPr bwMode="auto">
          <a:xfrm flipV="1">
            <a:off x="4329113" y="2166938"/>
            <a:ext cx="0" cy="803275"/>
          </a:xfrm>
          <a:prstGeom prst="line">
            <a:avLst/>
          </a:prstGeom>
          <a:noFill/>
          <a:ln w="9525">
            <a:solidFill>
              <a:schemeClr val="tx1"/>
            </a:solidFill>
            <a:round/>
            <a:headEnd/>
            <a:tailEnd type="triangle" w="med" len="med"/>
          </a:ln>
        </p:spPr>
        <p:txBody>
          <a:bodyPr wrap="none" anchor="ctr"/>
          <a:lstStyle/>
          <a:p>
            <a:endParaRPr lang="hu-HU"/>
          </a:p>
        </p:txBody>
      </p:sp>
      <p:sp>
        <p:nvSpPr>
          <p:cNvPr id="68615" name="Line 8"/>
          <p:cNvSpPr>
            <a:spLocks noChangeShapeType="1"/>
          </p:cNvSpPr>
          <p:nvPr/>
        </p:nvSpPr>
        <p:spPr bwMode="auto">
          <a:xfrm>
            <a:off x="4329113" y="2970213"/>
            <a:ext cx="1384300" cy="0"/>
          </a:xfrm>
          <a:prstGeom prst="line">
            <a:avLst/>
          </a:prstGeom>
          <a:noFill/>
          <a:ln w="9525">
            <a:solidFill>
              <a:schemeClr val="tx1"/>
            </a:solidFill>
            <a:round/>
            <a:headEnd/>
            <a:tailEnd/>
          </a:ln>
        </p:spPr>
        <p:txBody>
          <a:bodyPr wrap="none" anchor="ctr"/>
          <a:lstStyle/>
          <a:p>
            <a:endParaRPr lang="hu-HU"/>
          </a:p>
        </p:txBody>
      </p:sp>
      <p:sp>
        <p:nvSpPr>
          <p:cNvPr id="68616" name="Line 9"/>
          <p:cNvSpPr>
            <a:spLocks noChangeShapeType="1"/>
          </p:cNvSpPr>
          <p:nvPr/>
        </p:nvSpPr>
        <p:spPr bwMode="auto">
          <a:xfrm>
            <a:off x="8191500" y="1900238"/>
            <a:ext cx="609600" cy="0"/>
          </a:xfrm>
          <a:prstGeom prst="line">
            <a:avLst/>
          </a:prstGeom>
          <a:noFill/>
          <a:ln w="9525">
            <a:solidFill>
              <a:schemeClr val="tx1"/>
            </a:solidFill>
            <a:round/>
            <a:headEnd/>
            <a:tailEnd type="triangle" w="med" len="med"/>
          </a:ln>
        </p:spPr>
        <p:txBody>
          <a:bodyPr wrap="none" anchor="ctr"/>
          <a:lstStyle/>
          <a:p>
            <a:endParaRPr lang="hu-HU"/>
          </a:p>
        </p:txBody>
      </p:sp>
      <p:sp>
        <p:nvSpPr>
          <p:cNvPr id="68617" name="Line 10"/>
          <p:cNvSpPr>
            <a:spLocks noChangeShapeType="1"/>
          </p:cNvSpPr>
          <p:nvPr/>
        </p:nvSpPr>
        <p:spPr bwMode="auto">
          <a:xfrm flipH="1">
            <a:off x="6551613" y="2965450"/>
            <a:ext cx="1935162" cy="4763"/>
          </a:xfrm>
          <a:prstGeom prst="line">
            <a:avLst/>
          </a:prstGeom>
          <a:noFill/>
          <a:ln w="9525">
            <a:solidFill>
              <a:schemeClr val="tx1"/>
            </a:solidFill>
            <a:round/>
            <a:headEnd/>
            <a:tailEnd type="triangle" w="med" len="med"/>
          </a:ln>
        </p:spPr>
        <p:txBody>
          <a:bodyPr wrap="none" anchor="ctr"/>
          <a:lstStyle/>
          <a:p>
            <a:endParaRPr lang="hu-HU"/>
          </a:p>
        </p:txBody>
      </p:sp>
      <p:sp>
        <p:nvSpPr>
          <p:cNvPr id="68618" name="Line 11"/>
          <p:cNvSpPr>
            <a:spLocks noChangeShapeType="1"/>
          </p:cNvSpPr>
          <p:nvPr/>
        </p:nvSpPr>
        <p:spPr bwMode="auto">
          <a:xfrm flipV="1">
            <a:off x="8486775" y="1898650"/>
            <a:ext cx="0" cy="1066800"/>
          </a:xfrm>
          <a:prstGeom prst="line">
            <a:avLst/>
          </a:prstGeom>
          <a:noFill/>
          <a:ln w="9525">
            <a:solidFill>
              <a:schemeClr val="tx1"/>
            </a:solidFill>
            <a:round/>
            <a:headEnd/>
            <a:tailEnd/>
          </a:ln>
        </p:spPr>
        <p:txBody>
          <a:bodyPr wrap="none" anchor="ctr"/>
          <a:lstStyle/>
          <a:p>
            <a:endParaRPr lang="hu-HU"/>
          </a:p>
        </p:txBody>
      </p:sp>
      <p:sp>
        <p:nvSpPr>
          <p:cNvPr id="68619" name="Line 12"/>
          <p:cNvSpPr>
            <a:spLocks noChangeShapeType="1"/>
          </p:cNvSpPr>
          <p:nvPr/>
        </p:nvSpPr>
        <p:spPr bwMode="auto">
          <a:xfrm flipV="1">
            <a:off x="4759325" y="1898650"/>
            <a:ext cx="954088" cy="1588"/>
          </a:xfrm>
          <a:prstGeom prst="line">
            <a:avLst/>
          </a:prstGeom>
          <a:noFill/>
          <a:ln w="9525">
            <a:solidFill>
              <a:schemeClr val="tx1"/>
            </a:solidFill>
            <a:round/>
            <a:headEnd/>
            <a:tailEnd type="triangle" w="med" len="med"/>
          </a:ln>
        </p:spPr>
        <p:txBody>
          <a:bodyPr wrap="none" anchor="ctr"/>
          <a:lstStyle/>
          <a:p>
            <a:endParaRPr lang="hu-HU"/>
          </a:p>
        </p:txBody>
      </p:sp>
      <p:sp>
        <p:nvSpPr>
          <p:cNvPr id="68620" name="Line 13"/>
          <p:cNvSpPr>
            <a:spLocks noChangeShapeType="1"/>
          </p:cNvSpPr>
          <p:nvPr/>
        </p:nvSpPr>
        <p:spPr bwMode="auto">
          <a:xfrm>
            <a:off x="6551613" y="1900238"/>
            <a:ext cx="768350" cy="0"/>
          </a:xfrm>
          <a:prstGeom prst="line">
            <a:avLst/>
          </a:prstGeom>
          <a:noFill/>
          <a:ln w="9525">
            <a:solidFill>
              <a:schemeClr val="tx1"/>
            </a:solidFill>
            <a:round/>
            <a:headEnd/>
            <a:tailEnd type="triangle" w="med" len="med"/>
          </a:ln>
        </p:spPr>
        <p:txBody>
          <a:bodyPr wrap="none" anchor="ctr"/>
          <a:lstStyle/>
          <a:p>
            <a:endParaRPr lang="hu-HU"/>
          </a:p>
        </p:txBody>
      </p:sp>
      <p:sp>
        <p:nvSpPr>
          <p:cNvPr id="68621" name="Line 14"/>
          <p:cNvSpPr>
            <a:spLocks noChangeShapeType="1"/>
          </p:cNvSpPr>
          <p:nvPr/>
        </p:nvSpPr>
        <p:spPr bwMode="auto">
          <a:xfrm>
            <a:off x="7670800" y="1046163"/>
            <a:ext cx="0" cy="587375"/>
          </a:xfrm>
          <a:prstGeom prst="line">
            <a:avLst/>
          </a:prstGeom>
          <a:noFill/>
          <a:ln w="9525">
            <a:solidFill>
              <a:schemeClr val="tx1"/>
            </a:solidFill>
            <a:round/>
            <a:headEnd/>
            <a:tailEnd type="triangle" w="med" len="med"/>
          </a:ln>
        </p:spPr>
        <p:txBody>
          <a:bodyPr wrap="none" anchor="ctr"/>
          <a:lstStyle/>
          <a:p>
            <a:endParaRPr lang="hu-HU"/>
          </a:p>
        </p:txBody>
      </p:sp>
      <p:sp>
        <p:nvSpPr>
          <p:cNvPr id="68622" name="Line 15"/>
          <p:cNvSpPr>
            <a:spLocks noChangeShapeType="1"/>
          </p:cNvSpPr>
          <p:nvPr/>
        </p:nvSpPr>
        <p:spPr bwMode="auto">
          <a:xfrm flipV="1">
            <a:off x="1992313" y="2363788"/>
            <a:ext cx="0" cy="3371850"/>
          </a:xfrm>
          <a:prstGeom prst="line">
            <a:avLst/>
          </a:prstGeom>
          <a:noFill/>
          <a:ln w="9525">
            <a:solidFill>
              <a:schemeClr val="tx1"/>
            </a:solidFill>
            <a:round/>
            <a:headEnd type="triangle" w="med" len="med"/>
            <a:tailEnd type="triangle" w="med" len="med"/>
          </a:ln>
        </p:spPr>
        <p:txBody>
          <a:bodyPr wrap="none" anchor="ctr"/>
          <a:lstStyle/>
          <a:p>
            <a:endParaRPr lang="hu-HU"/>
          </a:p>
        </p:txBody>
      </p:sp>
      <p:sp>
        <p:nvSpPr>
          <p:cNvPr id="68623" name="Line 16"/>
          <p:cNvSpPr>
            <a:spLocks noChangeShapeType="1"/>
          </p:cNvSpPr>
          <p:nvPr/>
        </p:nvSpPr>
        <p:spPr bwMode="auto">
          <a:xfrm rot="5400000" flipH="1" flipV="1">
            <a:off x="2071688" y="2287588"/>
            <a:ext cx="0" cy="3517900"/>
          </a:xfrm>
          <a:prstGeom prst="line">
            <a:avLst/>
          </a:prstGeom>
          <a:noFill/>
          <a:ln w="9525">
            <a:solidFill>
              <a:schemeClr val="tx1"/>
            </a:solidFill>
            <a:round/>
            <a:headEnd type="triangle" w="med" len="med"/>
            <a:tailEnd type="triangle" w="med" len="med"/>
          </a:ln>
        </p:spPr>
        <p:txBody>
          <a:bodyPr wrap="none" anchor="ctr"/>
          <a:lstStyle/>
          <a:p>
            <a:endParaRPr lang="hu-HU"/>
          </a:p>
        </p:txBody>
      </p:sp>
      <p:sp>
        <p:nvSpPr>
          <p:cNvPr id="68624" name="Text Box 17"/>
          <p:cNvSpPr txBox="1">
            <a:spLocks noChangeArrowheads="1"/>
          </p:cNvSpPr>
          <p:nvPr/>
        </p:nvSpPr>
        <p:spPr bwMode="auto">
          <a:xfrm>
            <a:off x="2032000" y="2190750"/>
            <a:ext cx="258763" cy="304800"/>
          </a:xfrm>
          <a:prstGeom prst="rect">
            <a:avLst/>
          </a:prstGeom>
          <a:noFill/>
          <a:ln w="9525">
            <a:noFill/>
            <a:miter lim="800000"/>
            <a:headEnd/>
            <a:tailEnd/>
          </a:ln>
        </p:spPr>
        <p:txBody>
          <a:bodyPr lIns="18000" tIns="0" rIns="18000" bIns="0">
            <a:spAutoFit/>
          </a:bodyPr>
          <a:lstStyle/>
          <a:p>
            <a:pPr eaLnBrk="0" hangingPunct="0"/>
            <a:r>
              <a:rPr lang="hu-HU" altLang="hu-HU" sz="2000">
                <a:latin typeface="Times New Roman" pitchFamily="18" charset="0"/>
              </a:rPr>
              <a:t>Y</a:t>
            </a:r>
          </a:p>
        </p:txBody>
      </p:sp>
      <p:sp>
        <p:nvSpPr>
          <p:cNvPr id="68625" name="Text Box 18"/>
          <p:cNvSpPr txBox="1">
            <a:spLocks noChangeArrowheads="1"/>
          </p:cNvSpPr>
          <p:nvPr/>
        </p:nvSpPr>
        <p:spPr bwMode="auto">
          <a:xfrm>
            <a:off x="3819525" y="3763963"/>
            <a:ext cx="392113" cy="274637"/>
          </a:xfrm>
          <a:prstGeom prst="rect">
            <a:avLst/>
          </a:prstGeom>
          <a:noFill/>
          <a:ln w="9525">
            <a:noFill/>
            <a:miter lim="800000"/>
            <a:headEnd/>
            <a:tailEnd/>
          </a:ln>
        </p:spPr>
        <p:txBody>
          <a:bodyPr lIns="18000" tIns="0" rIns="18000" bIns="0">
            <a:spAutoFit/>
          </a:bodyPr>
          <a:lstStyle/>
          <a:p>
            <a:pPr eaLnBrk="0" hangingPunct="0"/>
            <a:r>
              <a:rPr lang="hu-HU" altLang="hu-HU">
                <a:latin typeface="Times New Roman" pitchFamily="18" charset="0"/>
              </a:rPr>
              <a:t>U</a:t>
            </a:r>
            <a:r>
              <a:rPr lang="en-GB" altLang="hu-HU" baseline="-25000">
                <a:latin typeface="Times New Roman" pitchFamily="18" charset="0"/>
              </a:rPr>
              <a:t>M</a:t>
            </a:r>
            <a:endParaRPr lang="hu-HU" altLang="hu-HU" sz="2400">
              <a:latin typeface="Times New Roman" pitchFamily="18" charset="0"/>
            </a:endParaRPr>
          </a:p>
        </p:txBody>
      </p:sp>
      <p:sp>
        <p:nvSpPr>
          <p:cNvPr id="68626" name="Text Box 19"/>
          <p:cNvSpPr txBox="1">
            <a:spLocks noChangeArrowheads="1"/>
          </p:cNvSpPr>
          <p:nvPr/>
        </p:nvSpPr>
        <p:spPr bwMode="auto">
          <a:xfrm>
            <a:off x="2054225" y="5591175"/>
            <a:ext cx="258763" cy="304800"/>
          </a:xfrm>
          <a:prstGeom prst="rect">
            <a:avLst/>
          </a:prstGeom>
          <a:noFill/>
          <a:ln w="9525">
            <a:noFill/>
            <a:miter lim="800000"/>
            <a:headEnd/>
            <a:tailEnd/>
          </a:ln>
        </p:spPr>
        <p:txBody>
          <a:bodyPr lIns="18000" tIns="0" rIns="18000" bIns="0">
            <a:spAutoFit/>
          </a:bodyPr>
          <a:lstStyle/>
          <a:p>
            <a:pPr eaLnBrk="0" hangingPunct="0"/>
            <a:r>
              <a:rPr lang="hu-HU" altLang="hu-HU" sz="2000">
                <a:latin typeface="Times New Roman" pitchFamily="18" charset="0"/>
              </a:rPr>
              <a:t>U</a:t>
            </a:r>
          </a:p>
        </p:txBody>
      </p:sp>
      <p:sp>
        <p:nvSpPr>
          <p:cNvPr id="68627" name="Text Box 20"/>
          <p:cNvSpPr txBox="1">
            <a:spLocks noChangeArrowheads="1"/>
          </p:cNvSpPr>
          <p:nvPr/>
        </p:nvSpPr>
        <p:spPr bwMode="auto">
          <a:xfrm>
            <a:off x="285750" y="3711575"/>
            <a:ext cx="392113" cy="304800"/>
          </a:xfrm>
          <a:prstGeom prst="rect">
            <a:avLst/>
          </a:prstGeom>
          <a:noFill/>
          <a:ln w="9525">
            <a:noFill/>
            <a:miter lim="800000"/>
            <a:headEnd/>
            <a:tailEnd/>
          </a:ln>
        </p:spPr>
        <p:txBody>
          <a:bodyPr lIns="18000" tIns="0" rIns="18000" bIns="0">
            <a:spAutoFit/>
          </a:bodyPr>
          <a:lstStyle/>
          <a:p>
            <a:pPr eaLnBrk="0" hangingPunct="0"/>
            <a:r>
              <a:rPr lang="hu-HU" altLang="hu-HU" sz="2000">
                <a:latin typeface="Times New Roman" pitchFamily="18" charset="0"/>
              </a:rPr>
              <a:t>Y</a:t>
            </a:r>
            <a:r>
              <a:rPr lang="hu-HU" altLang="hu-HU" sz="2000" baseline="-25000">
                <a:latin typeface="Times New Roman" pitchFamily="18" charset="0"/>
              </a:rPr>
              <a:t>M</a:t>
            </a:r>
            <a:endParaRPr lang="hu-HU" altLang="hu-HU" sz="2000">
              <a:latin typeface="Times New Roman" pitchFamily="18" charset="0"/>
            </a:endParaRPr>
          </a:p>
        </p:txBody>
      </p:sp>
      <p:sp>
        <p:nvSpPr>
          <p:cNvPr id="68628" name="Freeform 21"/>
          <p:cNvSpPr>
            <a:spLocks/>
          </p:cNvSpPr>
          <p:nvPr/>
        </p:nvSpPr>
        <p:spPr bwMode="auto">
          <a:xfrm>
            <a:off x="1992313" y="2449513"/>
            <a:ext cx="1736725" cy="1600200"/>
          </a:xfrm>
          <a:custGeom>
            <a:avLst/>
            <a:gdLst>
              <a:gd name="T0" fmla="*/ 0 w 1094"/>
              <a:gd name="T1" fmla="*/ 2147483647 h 824"/>
              <a:gd name="T2" fmla="*/ 546874654 w 1094"/>
              <a:gd name="T3" fmla="*/ 2147483647 h 824"/>
              <a:gd name="T4" fmla="*/ 1227316737 w 1094"/>
              <a:gd name="T5" fmla="*/ 2147483647 h 824"/>
              <a:gd name="T6" fmla="*/ 2142132650 w 1094"/>
              <a:gd name="T7" fmla="*/ 471416183 h 824"/>
              <a:gd name="T8" fmla="*/ 2147483647 w 1094"/>
              <a:gd name="T9" fmla="*/ 0 h 824"/>
              <a:gd name="T10" fmla="*/ 0 60000 65536"/>
              <a:gd name="T11" fmla="*/ 0 60000 65536"/>
              <a:gd name="T12" fmla="*/ 0 60000 65536"/>
              <a:gd name="T13" fmla="*/ 0 60000 65536"/>
              <a:gd name="T14" fmla="*/ 0 60000 65536"/>
              <a:gd name="T15" fmla="*/ 0 w 1094"/>
              <a:gd name="T16" fmla="*/ 0 h 824"/>
              <a:gd name="T17" fmla="*/ 1094 w 1094"/>
              <a:gd name="T18" fmla="*/ 824 h 824"/>
            </a:gdLst>
            <a:ahLst/>
            <a:cxnLst>
              <a:cxn ang="T10">
                <a:pos x="T0" y="T1"/>
              </a:cxn>
              <a:cxn ang="T11">
                <a:pos x="T2" y="T3"/>
              </a:cxn>
              <a:cxn ang="T12">
                <a:pos x="T4" y="T5"/>
              </a:cxn>
              <a:cxn ang="T13">
                <a:pos x="T6" y="T7"/>
              </a:cxn>
              <a:cxn ang="T14">
                <a:pos x="T8" y="T9"/>
              </a:cxn>
            </a:cxnLst>
            <a:rect l="T15" t="T16" r="T17" b="T18"/>
            <a:pathLst>
              <a:path w="1094" h="824">
                <a:moveTo>
                  <a:pt x="0" y="824"/>
                </a:moveTo>
                <a:cubicBezTo>
                  <a:pt x="68" y="815"/>
                  <a:pt x="136" y="806"/>
                  <a:pt x="217" y="771"/>
                </a:cubicBezTo>
                <a:cubicBezTo>
                  <a:pt x="298" y="736"/>
                  <a:pt x="382" y="721"/>
                  <a:pt x="487" y="613"/>
                </a:cubicBezTo>
                <a:cubicBezTo>
                  <a:pt x="592" y="505"/>
                  <a:pt x="749" y="227"/>
                  <a:pt x="850" y="125"/>
                </a:cubicBezTo>
                <a:cubicBezTo>
                  <a:pt x="951" y="23"/>
                  <a:pt x="1053" y="21"/>
                  <a:pt x="1094" y="0"/>
                </a:cubicBezTo>
              </a:path>
            </a:pathLst>
          </a:custGeom>
          <a:noFill/>
          <a:ln w="9525">
            <a:solidFill>
              <a:schemeClr val="tx1"/>
            </a:solidFill>
            <a:round/>
            <a:headEnd/>
            <a:tailEnd/>
          </a:ln>
        </p:spPr>
        <p:txBody>
          <a:bodyPr wrap="none" anchor="ctr"/>
          <a:lstStyle/>
          <a:p>
            <a:endParaRPr lang="hu-HU"/>
          </a:p>
        </p:txBody>
      </p:sp>
      <p:sp>
        <p:nvSpPr>
          <p:cNvPr id="68629" name="Line 22"/>
          <p:cNvSpPr>
            <a:spLocks noChangeShapeType="1"/>
          </p:cNvSpPr>
          <p:nvPr/>
        </p:nvSpPr>
        <p:spPr bwMode="auto">
          <a:xfrm rot="16200000" flipH="1">
            <a:off x="695325" y="2752726"/>
            <a:ext cx="1120775" cy="1454150"/>
          </a:xfrm>
          <a:prstGeom prst="line">
            <a:avLst/>
          </a:prstGeom>
          <a:noFill/>
          <a:ln w="9525">
            <a:solidFill>
              <a:schemeClr val="tx1"/>
            </a:solidFill>
            <a:round/>
            <a:headEnd/>
            <a:tailEnd/>
          </a:ln>
        </p:spPr>
        <p:txBody>
          <a:bodyPr wrap="none" anchor="ctr"/>
          <a:lstStyle/>
          <a:p>
            <a:endParaRPr lang="hu-HU"/>
          </a:p>
        </p:txBody>
      </p:sp>
      <p:sp>
        <p:nvSpPr>
          <p:cNvPr id="68630" name="Line 23"/>
          <p:cNvSpPr>
            <a:spLocks noChangeShapeType="1"/>
          </p:cNvSpPr>
          <p:nvPr/>
        </p:nvSpPr>
        <p:spPr bwMode="auto">
          <a:xfrm rot="5400000">
            <a:off x="751681" y="4180682"/>
            <a:ext cx="1349375" cy="1119188"/>
          </a:xfrm>
          <a:prstGeom prst="line">
            <a:avLst/>
          </a:prstGeom>
          <a:noFill/>
          <a:ln w="9525">
            <a:solidFill>
              <a:schemeClr val="hlink"/>
            </a:solidFill>
            <a:round/>
            <a:headEnd/>
            <a:tailEnd/>
          </a:ln>
        </p:spPr>
        <p:txBody>
          <a:bodyPr wrap="none" anchor="ctr"/>
          <a:lstStyle/>
          <a:p>
            <a:endParaRPr lang="hu-HU"/>
          </a:p>
        </p:txBody>
      </p:sp>
      <p:sp>
        <p:nvSpPr>
          <p:cNvPr id="68631" name="Line 24"/>
          <p:cNvSpPr>
            <a:spLocks noChangeShapeType="1"/>
          </p:cNvSpPr>
          <p:nvPr/>
        </p:nvSpPr>
        <p:spPr bwMode="auto">
          <a:xfrm flipV="1">
            <a:off x="2913063" y="3411538"/>
            <a:ext cx="0" cy="1622425"/>
          </a:xfrm>
          <a:prstGeom prst="line">
            <a:avLst/>
          </a:prstGeom>
          <a:noFill/>
          <a:ln w="9525">
            <a:solidFill>
              <a:schemeClr val="tx1"/>
            </a:solidFill>
            <a:round/>
            <a:headEnd/>
            <a:tailEnd type="triangle" w="med" len="med"/>
          </a:ln>
        </p:spPr>
        <p:txBody>
          <a:bodyPr wrap="none" anchor="ctr"/>
          <a:lstStyle/>
          <a:p>
            <a:endParaRPr lang="hu-HU"/>
          </a:p>
        </p:txBody>
      </p:sp>
      <p:sp>
        <p:nvSpPr>
          <p:cNvPr id="68632" name="Line 25"/>
          <p:cNvSpPr>
            <a:spLocks noChangeShapeType="1"/>
          </p:cNvSpPr>
          <p:nvPr/>
        </p:nvSpPr>
        <p:spPr bwMode="auto">
          <a:xfrm flipH="1" flipV="1">
            <a:off x="1174750" y="3421063"/>
            <a:ext cx="1727200" cy="1587"/>
          </a:xfrm>
          <a:prstGeom prst="line">
            <a:avLst/>
          </a:prstGeom>
          <a:noFill/>
          <a:ln w="9525">
            <a:solidFill>
              <a:schemeClr val="tx1"/>
            </a:solidFill>
            <a:round/>
            <a:headEnd/>
            <a:tailEnd type="triangle" w="med" len="med"/>
          </a:ln>
        </p:spPr>
        <p:txBody>
          <a:bodyPr wrap="none" anchor="ctr"/>
          <a:lstStyle/>
          <a:p>
            <a:endParaRPr lang="hu-HU"/>
          </a:p>
        </p:txBody>
      </p:sp>
      <p:sp>
        <p:nvSpPr>
          <p:cNvPr id="68633" name="Line 26"/>
          <p:cNvSpPr>
            <a:spLocks noChangeShapeType="1"/>
          </p:cNvSpPr>
          <p:nvPr/>
        </p:nvSpPr>
        <p:spPr bwMode="auto">
          <a:xfrm>
            <a:off x="1217613" y="5019675"/>
            <a:ext cx="1695450" cy="0"/>
          </a:xfrm>
          <a:prstGeom prst="line">
            <a:avLst/>
          </a:prstGeom>
          <a:noFill/>
          <a:ln w="9525">
            <a:solidFill>
              <a:schemeClr val="tx1"/>
            </a:solidFill>
            <a:round/>
            <a:headEnd/>
            <a:tailEnd type="triangle" w="med" len="med"/>
          </a:ln>
        </p:spPr>
        <p:txBody>
          <a:bodyPr wrap="none" anchor="ctr"/>
          <a:lstStyle/>
          <a:p>
            <a:endParaRPr lang="hu-HU"/>
          </a:p>
        </p:txBody>
      </p:sp>
      <p:sp>
        <p:nvSpPr>
          <p:cNvPr id="68634" name="Line 27"/>
          <p:cNvSpPr>
            <a:spLocks noChangeShapeType="1"/>
          </p:cNvSpPr>
          <p:nvPr/>
        </p:nvSpPr>
        <p:spPr bwMode="auto">
          <a:xfrm flipV="1">
            <a:off x="1196975" y="3402013"/>
            <a:ext cx="0" cy="1630362"/>
          </a:xfrm>
          <a:prstGeom prst="line">
            <a:avLst/>
          </a:prstGeom>
          <a:noFill/>
          <a:ln w="9525">
            <a:solidFill>
              <a:schemeClr val="tx1"/>
            </a:solidFill>
            <a:round/>
            <a:headEnd type="triangle" w="med" len="med"/>
            <a:tailEnd/>
          </a:ln>
        </p:spPr>
        <p:txBody>
          <a:bodyPr wrap="none" anchor="ctr"/>
          <a:lstStyle/>
          <a:p>
            <a:endParaRPr lang="hu-HU"/>
          </a:p>
        </p:txBody>
      </p:sp>
      <p:sp>
        <p:nvSpPr>
          <p:cNvPr id="68635" name="Freeform 28"/>
          <p:cNvSpPr>
            <a:spLocks/>
          </p:cNvSpPr>
          <p:nvPr/>
        </p:nvSpPr>
        <p:spPr bwMode="auto">
          <a:xfrm>
            <a:off x="1984375" y="4035425"/>
            <a:ext cx="1619250" cy="1306513"/>
          </a:xfrm>
          <a:custGeom>
            <a:avLst/>
            <a:gdLst>
              <a:gd name="T0" fmla="*/ 0 w 1020"/>
              <a:gd name="T1" fmla="*/ 0 h 823"/>
              <a:gd name="T2" fmla="*/ 355342839 w 1020"/>
              <a:gd name="T3" fmla="*/ 715724635 h 823"/>
              <a:gd name="T4" fmla="*/ 783769398 w 1020"/>
              <a:gd name="T5" fmla="*/ 1214715814 h 823"/>
              <a:gd name="T6" fmla="*/ 1784270992 w 1020"/>
              <a:gd name="T7" fmla="*/ 1716228141 h 823"/>
              <a:gd name="T8" fmla="*/ 2147483647 w 1020"/>
              <a:gd name="T9" fmla="*/ 2074090360 h 823"/>
              <a:gd name="T10" fmla="*/ 0 60000 65536"/>
              <a:gd name="T11" fmla="*/ 0 60000 65536"/>
              <a:gd name="T12" fmla="*/ 0 60000 65536"/>
              <a:gd name="T13" fmla="*/ 0 60000 65536"/>
              <a:gd name="T14" fmla="*/ 0 60000 65536"/>
              <a:gd name="T15" fmla="*/ 0 w 1020"/>
              <a:gd name="T16" fmla="*/ 0 h 823"/>
              <a:gd name="T17" fmla="*/ 1020 w 1020"/>
              <a:gd name="T18" fmla="*/ 823 h 823"/>
            </a:gdLst>
            <a:ahLst/>
            <a:cxnLst>
              <a:cxn ang="T10">
                <a:pos x="T0" y="T1"/>
              </a:cxn>
              <a:cxn ang="T11">
                <a:pos x="T2" y="T3"/>
              </a:cxn>
              <a:cxn ang="T12">
                <a:pos x="T4" y="T5"/>
              </a:cxn>
              <a:cxn ang="T13">
                <a:pos x="T6" y="T7"/>
              </a:cxn>
              <a:cxn ang="T14">
                <a:pos x="T8" y="T9"/>
              </a:cxn>
            </a:cxnLst>
            <a:rect l="T15" t="T16" r="T17" b="T18"/>
            <a:pathLst>
              <a:path w="1020" h="823">
                <a:moveTo>
                  <a:pt x="0" y="0"/>
                </a:moveTo>
                <a:cubicBezTo>
                  <a:pt x="44" y="102"/>
                  <a:pt x="89" y="204"/>
                  <a:pt x="141" y="284"/>
                </a:cubicBezTo>
                <a:cubicBezTo>
                  <a:pt x="193" y="364"/>
                  <a:pt x="217" y="416"/>
                  <a:pt x="311" y="482"/>
                </a:cubicBezTo>
                <a:cubicBezTo>
                  <a:pt x="405" y="548"/>
                  <a:pt x="590" y="624"/>
                  <a:pt x="708" y="681"/>
                </a:cubicBezTo>
                <a:cubicBezTo>
                  <a:pt x="826" y="738"/>
                  <a:pt x="923" y="780"/>
                  <a:pt x="1020" y="823"/>
                </a:cubicBezTo>
              </a:path>
            </a:pathLst>
          </a:custGeom>
          <a:noFill/>
          <a:ln w="9525">
            <a:solidFill>
              <a:schemeClr val="tx1"/>
            </a:solidFill>
            <a:round/>
            <a:headEnd/>
            <a:tailEnd/>
          </a:ln>
        </p:spPr>
        <p:txBody>
          <a:bodyPr/>
          <a:lstStyle/>
          <a:p>
            <a:endParaRPr lang="hu-HU"/>
          </a:p>
        </p:txBody>
      </p:sp>
      <p:sp>
        <p:nvSpPr>
          <p:cNvPr id="68636" name="Freeform 29"/>
          <p:cNvSpPr>
            <a:spLocks/>
          </p:cNvSpPr>
          <p:nvPr/>
        </p:nvSpPr>
        <p:spPr bwMode="auto">
          <a:xfrm>
            <a:off x="2119313" y="2641600"/>
            <a:ext cx="1665287" cy="1408113"/>
          </a:xfrm>
          <a:custGeom>
            <a:avLst/>
            <a:gdLst>
              <a:gd name="T0" fmla="*/ 0 w 1094"/>
              <a:gd name="T1" fmla="*/ 2147483647 h 824"/>
              <a:gd name="T2" fmla="*/ 502808564 w 1094"/>
              <a:gd name="T3" fmla="*/ 2147483647 h 824"/>
              <a:gd name="T4" fmla="*/ 1128423617 w 1094"/>
              <a:gd name="T5" fmla="*/ 1790114814 h 824"/>
              <a:gd name="T6" fmla="*/ 1969529033 w 1094"/>
              <a:gd name="T7" fmla="*/ 365031079 h 824"/>
              <a:gd name="T8" fmla="*/ 2147483647 w 1094"/>
              <a:gd name="T9" fmla="*/ 0 h 824"/>
              <a:gd name="T10" fmla="*/ 0 60000 65536"/>
              <a:gd name="T11" fmla="*/ 0 60000 65536"/>
              <a:gd name="T12" fmla="*/ 0 60000 65536"/>
              <a:gd name="T13" fmla="*/ 0 60000 65536"/>
              <a:gd name="T14" fmla="*/ 0 60000 65536"/>
              <a:gd name="T15" fmla="*/ 0 w 1094"/>
              <a:gd name="T16" fmla="*/ 0 h 824"/>
              <a:gd name="T17" fmla="*/ 1094 w 1094"/>
              <a:gd name="T18" fmla="*/ 824 h 824"/>
            </a:gdLst>
            <a:ahLst/>
            <a:cxnLst>
              <a:cxn ang="T10">
                <a:pos x="T0" y="T1"/>
              </a:cxn>
              <a:cxn ang="T11">
                <a:pos x="T2" y="T3"/>
              </a:cxn>
              <a:cxn ang="T12">
                <a:pos x="T4" y="T5"/>
              </a:cxn>
              <a:cxn ang="T13">
                <a:pos x="T6" y="T7"/>
              </a:cxn>
              <a:cxn ang="T14">
                <a:pos x="T8" y="T9"/>
              </a:cxn>
            </a:cxnLst>
            <a:rect l="T15" t="T16" r="T17" b="T18"/>
            <a:pathLst>
              <a:path w="1094" h="824">
                <a:moveTo>
                  <a:pt x="0" y="824"/>
                </a:moveTo>
                <a:cubicBezTo>
                  <a:pt x="68" y="815"/>
                  <a:pt x="136" y="806"/>
                  <a:pt x="217" y="771"/>
                </a:cubicBezTo>
                <a:cubicBezTo>
                  <a:pt x="298" y="736"/>
                  <a:pt x="382" y="721"/>
                  <a:pt x="487" y="613"/>
                </a:cubicBezTo>
                <a:cubicBezTo>
                  <a:pt x="592" y="505"/>
                  <a:pt x="749" y="227"/>
                  <a:pt x="850" y="125"/>
                </a:cubicBezTo>
                <a:cubicBezTo>
                  <a:pt x="951" y="23"/>
                  <a:pt x="1053" y="21"/>
                  <a:pt x="1094" y="0"/>
                </a:cubicBezTo>
              </a:path>
            </a:pathLst>
          </a:custGeom>
          <a:noFill/>
          <a:ln w="9525" cap="flat">
            <a:solidFill>
              <a:schemeClr val="tx1"/>
            </a:solidFill>
            <a:prstDash val="dash"/>
            <a:round/>
            <a:headEnd/>
            <a:tailEnd/>
          </a:ln>
        </p:spPr>
        <p:txBody>
          <a:bodyPr wrap="none" anchor="ctr"/>
          <a:lstStyle/>
          <a:p>
            <a:endParaRPr lang="hu-HU"/>
          </a:p>
        </p:txBody>
      </p:sp>
      <p:sp>
        <p:nvSpPr>
          <p:cNvPr id="68637" name="Line 30"/>
          <p:cNvSpPr>
            <a:spLocks noChangeShapeType="1"/>
          </p:cNvSpPr>
          <p:nvPr/>
        </p:nvSpPr>
        <p:spPr bwMode="auto">
          <a:xfrm flipH="1">
            <a:off x="1443038" y="3630613"/>
            <a:ext cx="1485900" cy="0"/>
          </a:xfrm>
          <a:prstGeom prst="line">
            <a:avLst/>
          </a:prstGeom>
          <a:noFill/>
          <a:ln w="9525">
            <a:solidFill>
              <a:schemeClr val="hlink"/>
            </a:solidFill>
            <a:round/>
            <a:headEnd/>
            <a:tailEnd type="triangle" w="med" len="med"/>
          </a:ln>
        </p:spPr>
        <p:txBody>
          <a:bodyPr/>
          <a:lstStyle/>
          <a:p>
            <a:endParaRPr lang="hu-HU"/>
          </a:p>
        </p:txBody>
      </p:sp>
      <p:sp>
        <p:nvSpPr>
          <p:cNvPr id="68638" name="Line 31"/>
          <p:cNvSpPr>
            <a:spLocks noChangeShapeType="1"/>
          </p:cNvSpPr>
          <p:nvPr/>
        </p:nvSpPr>
        <p:spPr bwMode="auto">
          <a:xfrm>
            <a:off x="1489075" y="3630613"/>
            <a:ext cx="0" cy="1081087"/>
          </a:xfrm>
          <a:prstGeom prst="line">
            <a:avLst/>
          </a:prstGeom>
          <a:noFill/>
          <a:ln w="9525">
            <a:solidFill>
              <a:schemeClr val="hlink"/>
            </a:solidFill>
            <a:round/>
            <a:headEnd/>
            <a:tailEnd type="triangle" w="med" len="med"/>
          </a:ln>
        </p:spPr>
        <p:txBody>
          <a:bodyPr/>
          <a:lstStyle/>
          <a:p>
            <a:endParaRPr lang="hu-HU"/>
          </a:p>
        </p:txBody>
      </p:sp>
      <p:sp>
        <p:nvSpPr>
          <p:cNvPr id="68639" name="Line 32"/>
          <p:cNvSpPr>
            <a:spLocks noChangeShapeType="1"/>
          </p:cNvSpPr>
          <p:nvPr/>
        </p:nvSpPr>
        <p:spPr bwMode="auto">
          <a:xfrm>
            <a:off x="1489075" y="4665663"/>
            <a:ext cx="854075" cy="0"/>
          </a:xfrm>
          <a:prstGeom prst="line">
            <a:avLst/>
          </a:prstGeom>
          <a:noFill/>
          <a:ln w="9525">
            <a:solidFill>
              <a:schemeClr val="hlink"/>
            </a:solidFill>
            <a:round/>
            <a:headEnd/>
            <a:tailEnd type="triangle" w="med" len="med"/>
          </a:ln>
        </p:spPr>
        <p:txBody>
          <a:bodyPr/>
          <a:lstStyle/>
          <a:p>
            <a:endParaRPr lang="hu-HU"/>
          </a:p>
        </p:txBody>
      </p:sp>
      <p:sp>
        <p:nvSpPr>
          <p:cNvPr id="68640" name="Line 33"/>
          <p:cNvSpPr>
            <a:spLocks noChangeShapeType="1"/>
          </p:cNvSpPr>
          <p:nvPr/>
        </p:nvSpPr>
        <p:spPr bwMode="auto">
          <a:xfrm flipV="1">
            <a:off x="2298700" y="4035425"/>
            <a:ext cx="0" cy="630238"/>
          </a:xfrm>
          <a:prstGeom prst="line">
            <a:avLst/>
          </a:prstGeom>
          <a:noFill/>
          <a:ln w="9525">
            <a:solidFill>
              <a:schemeClr val="hlink"/>
            </a:solidFill>
            <a:round/>
            <a:headEnd/>
            <a:tailEnd type="triangle" w="med" len="med"/>
          </a:ln>
        </p:spPr>
        <p:txBody>
          <a:bodyPr/>
          <a:lstStyle/>
          <a:p>
            <a:endParaRPr lang="hu-HU"/>
          </a:p>
        </p:txBody>
      </p:sp>
      <p:sp>
        <p:nvSpPr>
          <p:cNvPr id="68641" name="Line 34"/>
          <p:cNvSpPr>
            <a:spLocks noChangeShapeType="1"/>
          </p:cNvSpPr>
          <p:nvPr/>
        </p:nvSpPr>
        <p:spPr bwMode="auto">
          <a:xfrm>
            <a:off x="542925" y="4576763"/>
            <a:ext cx="1304925" cy="809625"/>
          </a:xfrm>
          <a:prstGeom prst="line">
            <a:avLst/>
          </a:prstGeom>
          <a:noFill/>
          <a:ln w="9525">
            <a:solidFill>
              <a:srgbClr val="00FF00"/>
            </a:solidFill>
            <a:round/>
            <a:headEnd/>
            <a:tailEnd/>
          </a:ln>
        </p:spPr>
        <p:txBody>
          <a:bodyPr/>
          <a:lstStyle/>
          <a:p>
            <a:endParaRPr lang="hu-HU"/>
          </a:p>
        </p:txBody>
      </p:sp>
      <p:sp>
        <p:nvSpPr>
          <p:cNvPr id="68642" name="Line 35"/>
          <p:cNvSpPr>
            <a:spLocks noChangeShapeType="1"/>
          </p:cNvSpPr>
          <p:nvPr/>
        </p:nvSpPr>
        <p:spPr bwMode="auto">
          <a:xfrm flipH="1">
            <a:off x="1398588" y="3676650"/>
            <a:ext cx="1485900" cy="0"/>
          </a:xfrm>
          <a:prstGeom prst="line">
            <a:avLst/>
          </a:prstGeom>
          <a:noFill/>
          <a:ln w="9525">
            <a:solidFill>
              <a:srgbClr val="00FF00"/>
            </a:solidFill>
            <a:round/>
            <a:headEnd/>
            <a:tailEnd type="triangle" w="med" len="med"/>
          </a:ln>
        </p:spPr>
        <p:txBody>
          <a:bodyPr/>
          <a:lstStyle/>
          <a:p>
            <a:endParaRPr lang="hu-HU"/>
          </a:p>
        </p:txBody>
      </p:sp>
      <p:sp>
        <p:nvSpPr>
          <p:cNvPr id="68643" name="Line 36"/>
          <p:cNvSpPr>
            <a:spLocks noChangeShapeType="1"/>
          </p:cNvSpPr>
          <p:nvPr/>
        </p:nvSpPr>
        <p:spPr bwMode="auto">
          <a:xfrm>
            <a:off x="1443038" y="3721100"/>
            <a:ext cx="0" cy="1439863"/>
          </a:xfrm>
          <a:prstGeom prst="line">
            <a:avLst/>
          </a:prstGeom>
          <a:noFill/>
          <a:ln w="9525">
            <a:solidFill>
              <a:srgbClr val="00FF00"/>
            </a:solidFill>
            <a:round/>
            <a:headEnd/>
            <a:tailEnd type="triangle" w="med" len="med"/>
          </a:ln>
        </p:spPr>
        <p:txBody>
          <a:bodyPr/>
          <a:lstStyle/>
          <a:p>
            <a:endParaRPr lang="hu-HU"/>
          </a:p>
        </p:txBody>
      </p:sp>
      <p:sp>
        <p:nvSpPr>
          <p:cNvPr id="68644" name="Line 37"/>
          <p:cNvSpPr>
            <a:spLocks noChangeShapeType="1"/>
          </p:cNvSpPr>
          <p:nvPr/>
        </p:nvSpPr>
        <p:spPr bwMode="auto">
          <a:xfrm>
            <a:off x="1443038" y="5116513"/>
            <a:ext cx="1665287" cy="0"/>
          </a:xfrm>
          <a:prstGeom prst="line">
            <a:avLst/>
          </a:prstGeom>
          <a:noFill/>
          <a:ln w="9525">
            <a:solidFill>
              <a:srgbClr val="00FF00"/>
            </a:solidFill>
            <a:round/>
            <a:headEnd/>
            <a:tailEnd type="triangle" w="med" len="med"/>
          </a:ln>
        </p:spPr>
        <p:txBody>
          <a:bodyPr/>
          <a:lstStyle/>
          <a:p>
            <a:endParaRPr lang="hu-HU"/>
          </a:p>
        </p:txBody>
      </p:sp>
      <p:sp>
        <p:nvSpPr>
          <p:cNvPr id="68645" name="Line 38"/>
          <p:cNvSpPr>
            <a:spLocks noChangeShapeType="1"/>
          </p:cNvSpPr>
          <p:nvPr/>
        </p:nvSpPr>
        <p:spPr bwMode="auto">
          <a:xfrm flipV="1">
            <a:off x="3063875" y="3451225"/>
            <a:ext cx="0" cy="1666875"/>
          </a:xfrm>
          <a:prstGeom prst="line">
            <a:avLst/>
          </a:prstGeom>
          <a:noFill/>
          <a:ln w="9525">
            <a:solidFill>
              <a:srgbClr val="00FF00"/>
            </a:solidFill>
            <a:round/>
            <a:headEnd/>
            <a:tailEnd type="triangle" w="med" len="med"/>
          </a:ln>
        </p:spPr>
        <p:txBody>
          <a:bodyPr wrap="none" anchor="ctr"/>
          <a:lstStyle/>
          <a:p>
            <a:endParaRPr lang="hu-HU"/>
          </a:p>
        </p:txBody>
      </p:sp>
      <p:sp>
        <p:nvSpPr>
          <p:cNvPr id="68646" name="Line 39"/>
          <p:cNvSpPr>
            <a:spLocks noChangeShapeType="1"/>
          </p:cNvSpPr>
          <p:nvPr/>
        </p:nvSpPr>
        <p:spPr bwMode="auto">
          <a:xfrm flipH="1" flipV="1">
            <a:off x="1354138" y="3495675"/>
            <a:ext cx="1727200" cy="1588"/>
          </a:xfrm>
          <a:prstGeom prst="line">
            <a:avLst/>
          </a:prstGeom>
          <a:noFill/>
          <a:ln w="9525">
            <a:solidFill>
              <a:srgbClr val="00FF00"/>
            </a:solidFill>
            <a:round/>
            <a:headEnd/>
            <a:tailEnd type="triangle" w="med" len="med"/>
          </a:ln>
        </p:spPr>
        <p:txBody>
          <a:bodyPr wrap="none" anchor="ctr"/>
          <a:lstStyle/>
          <a:p>
            <a:endParaRPr lang="hu-HU"/>
          </a:p>
        </p:txBody>
      </p:sp>
      <p:sp>
        <p:nvSpPr>
          <p:cNvPr id="68647" name="Text Box 40"/>
          <p:cNvSpPr txBox="1">
            <a:spLocks noChangeArrowheads="1"/>
          </p:cNvSpPr>
          <p:nvPr/>
        </p:nvSpPr>
        <p:spPr bwMode="auto">
          <a:xfrm>
            <a:off x="6821488" y="2641600"/>
            <a:ext cx="258762" cy="304800"/>
          </a:xfrm>
          <a:prstGeom prst="rect">
            <a:avLst/>
          </a:prstGeom>
          <a:noFill/>
          <a:ln w="9525">
            <a:noFill/>
            <a:miter lim="800000"/>
            <a:headEnd/>
            <a:tailEnd/>
          </a:ln>
        </p:spPr>
        <p:txBody>
          <a:bodyPr lIns="18000" tIns="0" rIns="18000" bIns="0">
            <a:spAutoFit/>
          </a:bodyPr>
          <a:lstStyle/>
          <a:p>
            <a:pPr eaLnBrk="0" hangingPunct="0"/>
            <a:r>
              <a:rPr lang="hu-HU" altLang="hu-HU" sz="2000">
                <a:latin typeface="Times New Roman" pitchFamily="18" charset="0"/>
              </a:rPr>
              <a:t>Y</a:t>
            </a:r>
          </a:p>
        </p:txBody>
      </p:sp>
      <p:sp>
        <p:nvSpPr>
          <p:cNvPr id="68648" name="Text Box 41"/>
          <p:cNvSpPr txBox="1">
            <a:spLocks noChangeArrowheads="1"/>
          </p:cNvSpPr>
          <p:nvPr/>
        </p:nvSpPr>
        <p:spPr bwMode="auto">
          <a:xfrm>
            <a:off x="6727825" y="1568450"/>
            <a:ext cx="409575" cy="274638"/>
          </a:xfrm>
          <a:prstGeom prst="rect">
            <a:avLst/>
          </a:prstGeom>
          <a:noFill/>
          <a:ln w="9525">
            <a:noFill/>
            <a:miter lim="800000"/>
            <a:headEnd/>
            <a:tailEnd/>
          </a:ln>
        </p:spPr>
        <p:txBody>
          <a:bodyPr lIns="18000" tIns="0" rIns="18000" bIns="0">
            <a:spAutoFit/>
          </a:bodyPr>
          <a:lstStyle/>
          <a:p>
            <a:pPr eaLnBrk="0" hangingPunct="0"/>
            <a:r>
              <a:rPr lang="hu-HU" altLang="hu-HU">
                <a:latin typeface="Times New Roman" pitchFamily="18" charset="0"/>
              </a:rPr>
              <a:t>U</a:t>
            </a:r>
            <a:r>
              <a:rPr lang="en-GB" altLang="hu-HU" baseline="-25000">
                <a:latin typeface="Times New Roman" pitchFamily="18" charset="0"/>
              </a:rPr>
              <a:t>M</a:t>
            </a:r>
            <a:endParaRPr lang="hu-HU" altLang="hu-HU" sz="2400">
              <a:latin typeface="Times New Roman" pitchFamily="18" charset="0"/>
            </a:endParaRPr>
          </a:p>
        </p:txBody>
      </p:sp>
      <p:sp>
        <p:nvSpPr>
          <p:cNvPr id="68649" name="Text Box 42"/>
          <p:cNvSpPr txBox="1">
            <a:spLocks noChangeArrowheads="1"/>
          </p:cNvSpPr>
          <p:nvPr/>
        </p:nvSpPr>
        <p:spPr bwMode="auto">
          <a:xfrm>
            <a:off x="4930775" y="1568450"/>
            <a:ext cx="258763" cy="304800"/>
          </a:xfrm>
          <a:prstGeom prst="rect">
            <a:avLst/>
          </a:prstGeom>
          <a:noFill/>
          <a:ln w="9525">
            <a:noFill/>
            <a:miter lim="800000"/>
            <a:headEnd/>
            <a:tailEnd/>
          </a:ln>
        </p:spPr>
        <p:txBody>
          <a:bodyPr lIns="18000" tIns="0" rIns="18000" bIns="0">
            <a:spAutoFit/>
          </a:bodyPr>
          <a:lstStyle/>
          <a:p>
            <a:pPr eaLnBrk="0" hangingPunct="0"/>
            <a:r>
              <a:rPr lang="hu-HU" altLang="hu-HU" sz="2000">
                <a:latin typeface="Times New Roman" pitchFamily="18" charset="0"/>
              </a:rPr>
              <a:t>U</a:t>
            </a:r>
          </a:p>
        </p:txBody>
      </p:sp>
      <p:sp>
        <p:nvSpPr>
          <p:cNvPr id="68650" name="Text Box 43"/>
          <p:cNvSpPr txBox="1">
            <a:spLocks noChangeArrowheads="1"/>
          </p:cNvSpPr>
          <p:nvPr/>
        </p:nvSpPr>
        <p:spPr bwMode="auto">
          <a:xfrm>
            <a:off x="4932363" y="2619375"/>
            <a:ext cx="392112" cy="304800"/>
          </a:xfrm>
          <a:prstGeom prst="rect">
            <a:avLst/>
          </a:prstGeom>
          <a:noFill/>
          <a:ln w="9525">
            <a:noFill/>
            <a:miter lim="800000"/>
            <a:headEnd/>
            <a:tailEnd/>
          </a:ln>
        </p:spPr>
        <p:txBody>
          <a:bodyPr lIns="18000" tIns="0" rIns="18000" bIns="0">
            <a:spAutoFit/>
          </a:bodyPr>
          <a:lstStyle/>
          <a:p>
            <a:pPr eaLnBrk="0" hangingPunct="0"/>
            <a:r>
              <a:rPr lang="hu-HU" altLang="hu-HU" sz="2000">
                <a:latin typeface="Times New Roman" pitchFamily="18" charset="0"/>
              </a:rPr>
              <a:t>Y</a:t>
            </a:r>
            <a:r>
              <a:rPr lang="hu-HU" altLang="hu-HU" sz="2000" baseline="-25000">
                <a:latin typeface="Times New Roman" pitchFamily="18" charset="0"/>
              </a:rPr>
              <a:t>M</a:t>
            </a:r>
            <a:endParaRPr lang="hu-HU" altLang="hu-HU" sz="2000">
              <a:latin typeface="Times New Roman" pitchFamily="18" charset="0"/>
            </a:endParaRPr>
          </a:p>
        </p:txBody>
      </p:sp>
      <p:sp>
        <p:nvSpPr>
          <p:cNvPr id="68651" name="Text Box 44"/>
          <p:cNvSpPr txBox="1">
            <a:spLocks noChangeArrowheads="1"/>
          </p:cNvSpPr>
          <p:nvPr/>
        </p:nvSpPr>
        <p:spPr bwMode="auto">
          <a:xfrm>
            <a:off x="4329113" y="3527425"/>
            <a:ext cx="4471987" cy="2133600"/>
          </a:xfrm>
          <a:prstGeom prst="rect">
            <a:avLst/>
          </a:prstGeom>
          <a:noFill/>
          <a:ln w="9525">
            <a:noFill/>
            <a:miter lim="800000"/>
            <a:headEnd/>
            <a:tailEnd/>
          </a:ln>
        </p:spPr>
        <p:txBody>
          <a:bodyPr lIns="0" tIns="0" rIns="0" bIns="0">
            <a:spAutoFit/>
          </a:bodyPr>
          <a:lstStyle/>
          <a:p>
            <a:pPr eaLnBrk="0" hangingPunct="0"/>
            <a:r>
              <a:rPr lang="hu-HU" altLang="hu-HU" sz="2000">
                <a:latin typeface="Times New Roman" pitchFamily="18" charset="0"/>
              </a:rPr>
              <a:t>A szakasz statikus karakterisztikájának felvétele átlagos üzemi jellemző értékek mellett történik</a:t>
            </a:r>
            <a:r>
              <a:rPr lang="hu-HU" altLang="hu-HU"/>
              <a:t>. </a:t>
            </a:r>
            <a:r>
              <a:rPr lang="hu-HU" altLang="hu-HU" sz="2000">
                <a:latin typeface="Times New Roman" pitchFamily="18" charset="0"/>
              </a:rPr>
              <a:t>Az eltérés az átlagos üzemi értékektől a zavarjellemző.</a:t>
            </a:r>
          </a:p>
          <a:p>
            <a:pPr eaLnBrk="0" hangingPunct="0"/>
            <a:r>
              <a:rPr lang="hu-HU" altLang="hu-HU" sz="2000">
                <a:latin typeface="Times New Roman" pitchFamily="18" charset="0"/>
              </a:rPr>
              <a:t>A távadó és a beavatkozó méretezése a maximális vagy minimális zavarjellemzők   feltételezésével történik. </a:t>
            </a:r>
            <a:endParaRPr lang="en-GB" altLang="hu-HU" sz="2000">
              <a:latin typeface="Times New Roman" pitchFamily="18" charset="0"/>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0" name="Rectangle 2"/>
          <p:cNvSpPr>
            <a:spLocks noGrp="1" noRot="1" noChangeArrowheads="1"/>
          </p:cNvSpPr>
          <p:nvPr>
            <p:ph type="title"/>
          </p:nvPr>
        </p:nvSpPr>
        <p:spPr>
          <a:xfrm>
            <a:off x="685800" y="233363"/>
            <a:ext cx="7800975" cy="990600"/>
          </a:xfrm>
        </p:spPr>
        <p:txBody>
          <a:bodyPr/>
          <a:lstStyle/>
          <a:p>
            <a:pPr eaLnBrk="1" hangingPunct="1">
              <a:defRPr/>
            </a:pPr>
            <a:r>
              <a:rPr lang="hu-HU" altLang="hu-HU" sz="3200" smtClean="0"/>
              <a:t>Egyhurkos zárt szabályozási statikus illesztése</a:t>
            </a:r>
          </a:p>
        </p:txBody>
      </p:sp>
      <p:sp>
        <p:nvSpPr>
          <p:cNvPr id="70658" name="Rectangle 3"/>
          <p:cNvSpPr>
            <a:spLocks noChangeArrowheads="1"/>
          </p:cNvSpPr>
          <p:nvPr/>
        </p:nvSpPr>
        <p:spPr bwMode="auto">
          <a:xfrm>
            <a:off x="7319963" y="1633538"/>
            <a:ext cx="838200" cy="533400"/>
          </a:xfrm>
          <a:prstGeom prst="rect">
            <a:avLst/>
          </a:prstGeom>
          <a:solidFill>
            <a:srgbClr val="00CCFF"/>
          </a:solidFill>
          <a:ln w="9525">
            <a:solidFill>
              <a:schemeClr val="tx1"/>
            </a:solidFill>
            <a:miter lim="800000"/>
            <a:headEnd/>
            <a:tailEnd/>
          </a:ln>
        </p:spPr>
        <p:txBody>
          <a:bodyPr wrap="none" anchor="ctr"/>
          <a:lstStyle/>
          <a:p>
            <a:endParaRPr lang="hu-HU" altLang="hu-HU"/>
          </a:p>
        </p:txBody>
      </p:sp>
      <p:sp>
        <p:nvSpPr>
          <p:cNvPr id="70659" name="Rectangle 4"/>
          <p:cNvSpPr>
            <a:spLocks noChangeArrowheads="1"/>
          </p:cNvSpPr>
          <p:nvPr/>
        </p:nvSpPr>
        <p:spPr bwMode="auto">
          <a:xfrm>
            <a:off x="3903663" y="1633538"/>
            <a:ext cx="838200" cy="533400"/>
          </a:xfrm>
          <a:prstGeom prst="rect">
            <a:avLst/>
          </a:prstGeom>
          <a:solidFill>
            <a:srgbClr val="00CCFF"/>
          </a:solidFill>
          <a:ln w="9525">
            <a:solidFill>
              <a:schemeClr val="tx1"/>
            </a:solidFill>
            <a:miter lim="800000"/>
            <a:headEnd/>
            <a:tailEnd/>
          </a:ln>
        </p:spPr>
        <p:txBody>
          <a:bodyPr wrap="none" anchor="ctr"/>
          <a:lstStyle/>
          <a:p>
            <a:endParaRPr lang="hu-HU" altLang="hu-HU"/>
          </a:p>
        </p:txBody>
      </p:sp>
      <p:sp>
        <p:nvSpPr>
          <p:cNvPr id="70660" name="Rectangle 5"/>
          <p:cNvSpPr>
            <a:spLocks noChangeArrowheads="1"/>
          </p:cNvSpPr>
          <p:nvPr/>
        </p:nvSpPr>
        <p:spPr bwMode="auto">
          <a:xfrm>
            <a:off x="5713413" y="1633538"/>
            <a:ext cx="838200" cy="533400"/>
          </a:xfrm>
          <a:prstGeom prst="rect">
            <a:avLst/>
          </a:prstGeom>
          <a:solidFill>
            <a:srgbClr val="00CCFF"/>
          </a:solidFill>
          <a:ln w="9525">
            <a:solidFill>
              <a:schemeClr val="tx1"/>
            </a:solidFill>
            <a:miter lim="800000"/>
            <a:headEnd/>
            <a:tailEnd/>
          </a:ln>
        </p:spPr>
        <p:txBody>
          <a:bodyPr wrap="none" anchor="ctr"/>
          <a:lstStyle/>
          <a:p>
            <a:endParaRPr lang="hu-HU" altLang="hu-HU"/>
          </a:p>
        </p:txBody>
      </p:sp>
      <p:sp>
        <p:nvSpPr>
          <p:cNvPr id="70661" name="Rectangle 6"/>
          <p:cNvSpPr>
            <a:spLocks noChangeArrowheads="1"/>
          </p:cNvSpPr>
          <p:nvPr/>
        </p:nvSpPr>
        <p:spPr bwMode="auto">
          <a:xfrm>
            <a:off x="5713413" y="2665413"/>
            <a:ext cx="838200" cy="533400"/>
          </a:xfrm>
          <a:prstGeom prst="rect">
            <a:avLst/>
          </a:prstGeom>
          <a:solidFill>
            <a:srgbClr val="00CCFF"/>
          </a:solidFill>
          <a:ln w="9525">
            <a:solidFill>
              <a:schemeClr val="tx1"/>
            </a:solidFill>
            <a:miter lim="800000"/>
            <a:headEnd/>
            <a:tailEnd/>
          </a:ln>
        </p:spPr>
        <p:txBody>
          <a:bodyPr wrap="none" anchor="ctr"/>
          <a:lstStyle/>
          <a:p>
            <a:endParaRPr lang="hu-HU" altLang="hu-HU"/>
          </a:p>
        </p:txBody>
      </p:sp>
      <p:sp>
        <p:nvSpPr>
          <p:cNvPr id="70662" name="Line 7"/>
          <p:cNvSpPr>
            <a:spLocks noChangeShapeType="1"/>
          </p:cNvSpPr>
          <p:nvPr/>
        </p:nvSpPr>
        <p:spPr bwMode="auto">
          <a:xfrm flipV="1">
            <a:off x="4329113" y="2166938"/>
            <a:ext cx="0" cy="803275"/>
          </a:xfrm>
          <a:prstGeom prst="line">
            <a:avLst/>
          </a:prstGeom>
          <a:noFill/>
          <a:ln w="9525">
            <a:solidFill>
              <a:schemeClr val="tx1"/>
            </a:solidFill>
            <a:round/>
            <a:headEnd/>
            <a:tailEnd type="triangle" w="med" len="med"/>
          </a:ln>
        </p:spPr>
        <p:txBody>
          <a:bodyPr wrap="none" anchor="ctr"/>
          <a:lstStyle/>
          <a:p>
            <a:endParaRPr lang="hu-HU"/>
          </a:p>
        </p:txBody>
      </p:sp>
      <p:sp>
        <p:nvSpPr>
          <p:cNvPr id="70663" name="Line 8"/>
          <p:cNvSpPr>
            <a:spLocks noChangeShapeType="1"/>
          </p:cNvSpPr>
          <p:nvPr/>
        </p:nvSpPr>
        <p:spPr bwMode="auto">
          <a:xfrm>
            <a:off x="4329113" y="2970213"/>
            <a:ext cx="1384300" cy="0"/>
          </a:xfrm>
          <a:prstGeom prst="line">
            <a:avLst/>
          </a:prstGeom>
          <a:noFill/>
          <a:ln w="9525">
            <a:solidFill>
              <a:schemeClr val="tx1"/>
            </a:solidFill>
            <a:round/>
            <a:headEnd/>
            <a:tailEnd/>
          </a:ln>
        </p:spPr>
        <p:txBody>
          <a:bodyPr wrap="none" anchor="ctr"/>
          <a:lstStyle/>
          <a:p>
            <a:endParaRPr lang="hu-HU"/>
          </a:p>
        </p:txBody>
      </p:sp>
      <p:sp>
        <p:nvSpPr>
          <p:cNvPr id="70664" name="Line 9"/>
          <p:cNvSpPr>
            <a:spLocks noChangeShapeType="1"/>
          </p:cNvSpPr>
          <p:nvPr/>
        </p:nvSpPr>
        <p:spPr bwMode="auto">
          <a:xfrm>
            <a:off x="8191500" y="1900238"/>
            <a:ext cx="609600" cy="0"/>
          </a:xfrm>
          <a:prstGeom prst="line">
            <a:avLst/>
          </a:prstGeom>
          <a:noFill/>
          <a:ln w="9525">
            <a:solidFill>
              <a:schemeClr val="tx1"/>
            </a:solidFill>
            <a:round/>
            <a:headEnd/>
            <a:tailEnd type="triangle" w="med" len="med"/>
          </a:ln>
        </p:spPr>
        <p:txBody>
          <a:bodyPr wrap="none" anchor="ctr"/>
          <a:lstStyle/>
          <a:p>
            <a:endParaRPr lang="hu-HU"/>
          </a:p>
        </p:txBody>
      </p:sp>
      <p:sp>
        <p:nvSpPr>
          <p:cNvPr id="70665" name="Line 10"/>
          <p:cNvSpPr>
            <a:spLocks noChangeShapeType="1"/>
          </p:cNvSpPr>
          <p:nvPr/>
        </p:nvSpPr>
        <p:spPr bwMode="auto">
          <a:xfrm flipH="1">
            <a:off x="6551613" y="2965450"/>
            <a:ext cx="1935162" cy="4763"/>
          </a:xfrm>
          <a:prstGeom prst="line">
            <a:avLst/>
          </a:prstGeom>
          <a:noFill/>
          <a:ln w="9525">
            <a:solidFill>
              <a:schemeClr val="tx1"/>
            </a:solidFill>
            <a:round/>
            <a:headEnd/>
            <a:tailEnd type="triangle" w="med" len="med"/>
          </a:ln>
        </p:spPr>
        <p:txBody>
          <a:bodyPr wrap="none" anchor="ctr"/>
          <a:lstStyle/>
          <a:p>
            <a:endParaRPr lang="hu-HU"/>
          </a:p>
        </p:txBody>
      </p:sp>
      <p:sp>
        <p:nvSpPr>
          <p:cNvPr id="70666" name="Line 11"/>
          <p:cNvSpPr>
            <a:spLocks noChangeShapeType="1"/>
          </p:cNvSpPr>
          <p:nvPr/>
        </p:nvSpPr>
        <p:spPr bwMode="auto">
          <a:xfrm flipV="1">
            <a:off x="8486775" y="1898650"/>
            <a:ext cx="0" cy="1066800"/>
          </a:xfrm>
          <a:prstGeom prst="line">
            <a:avLst/>
          </a:prstGeom>
          <a:noFill/>
          <a:ln w="9525">
            <a:solidFill>
              <a:schemeClr val="tx1"/>
            </a:solidFill>
            <a:round/>
            <a:headEnd/>
            <a:tailEnd/>
          </a:ln>
        </p:spPr>
        <p:txBody>
          <a:bodyPr wrap="none" anchor="ctr"/>
          <a:lstStyle/>
          <a:p>
            <a:endParaRPr lang="hu-HU"/>
          </a:p>
        </p:txBody>
      </p:sp>
      <p:sp>
        <p:nvSpPr>
          <p:cNvPr id="70667" name="Line 12"/>
          <p:cNvSpPr>
            <a:spLocks noChangeShapeType="1"/>
          </p:cNvSpPr>
          <p:nvPr/>
        </p:nvSpPr>
        <p:spPr bwMode="auto">
          <a:xfrm flipV="1">
            <a:off x="4759325" y="1898650"/>
            <a:ext cx="954088" cy="1588"/>
          </a:xfrm>
          <a:prstGeom prst="line">
            <a:avLst/>
          </a:prstGeom>
          <a:noFill/>
          <a:ln w="9525">
            <a:solidFill>
              <a:schemeClr val="tx1"/>
            </a:solidFill>
            <a:round/>
            <a:headEnd/>
            <a:tailEnd type="triangle" w="med" len="med"/>
          </a:ln>
        </p:spPr>
        <p:txBody>
          <a:bodyPr wrap="none" anchor="ctr"/>
          <a:lstStyle/>
          <a:p>
            <a:endParaRPr lang="hu-HU"/>
          </a:p>
        </p:txBody>
      </p:sp>
      <p:sp>
        <p:nvSpPr>
          <p:cNvPr id="70668" name="Line 13"/>
          <p:cNvSpPr>
            <a:spLocks noChangeShapeType="1"/>
          </p:cNvSpPr>
          <p:nvPr/>
        </p:nvSpPr>
        <p:spPr bwMode="auto">
          <a:xfrm>
            <a:off x="6551613" y="1900238"/>
            <a:ext cx="768350" cy="0"/>
          </a:xfrm>
          <a:prstGeom prst="line">
            <a:avLst/>
          </a:prstGeom>
          <a:noFill/>
          <a:ln w="9525">
            <a:solidFill>
              <a:schemeClr val="tx1"/>
            </a:solidFill>
            <a:round/>
            <a:headEnd/>
            <a:tailEnd type="triangle" w="med" len="med"/>
          </a:ln>
        </p:spPr>
        <p:txBody>
          <a:bodyPr wrap="none" anchor="ctr"/>
          <a:lstStyle/>
          <a:p>
            <a:endParaRPr lang="hu-HU"/>
          </a:p>
        </p:txBody>
      </p:sp>
      <p:sp>
        <p:nvSpPr>
          <p:cNvPr id="70669" name="Line 14"/>
          <p:cNvSpPr>
            <a:spLocks noChangeShapeType="1"/>
          </p:cNvSpPr>
          <p:nvPr/>
        </p:nvSpPr>
        <p:spPr bwMode="auto">
          <a:xfrm>
            <a:off x="7670800" y="1046163"/>
            <a:ext cx="0" cy="587375"/>
          </a:xfrm>
          <a:prstGeom prst="line">
            <a:avLst/>
          </a:prstGeom>
          <a:noFill/>
          <a:ln w="9525">
            <a:solidFill>
              <a:schemeClr val="tx1"/>
            </a:solidFill>
            <a:round/>
            <a:headEnd/>
            <a:tailEnd type="triangle" w="med" len="med"/>
          </a:ln>
        </p:spPr>
        <p:txBody>
          <a:bodyPr wrap="none" anchor="ctr"/>
          <a:lstStyle/>
          <a:p>
            <a:endParaRPr lang="hu-HU"/>
          </a:p>
        </p:txBody>
      </p:sp>
      <p:sp>
        <p:nvSpPr>
          <p:cNvPr id="70670" name="Line 15"/>
          <p:cNvSpPr>
            <a:spLocks noChangeShapeType="1"/>
          </p:cNvSpPr>
          <p:nvPr/>
        </p:nvSpPr>
        <p:spPr bwMode="auto">
          <a:xfrm flipV="1">
            <a:off x="2173288" y="1900238"/>
            <a:ext cx="0" cy="3354387"/>
          </a:xfrm>
          <a:prstGeom prst="line">
            <a:avLst/>
          </a:prstGeom>
          <a:noFill/>
          <a:ln w="9525">
            <a:solidFill>
              <a:schemeClr val="tx1"/>
            </a:solidFill>
            <a:round/>
            <a:headEnd type="triangle" w="med" len="med"/>
            <a:tailEnd type="triangle" w="med" len="med"/>
          </a:ln>
        </p:spPr>
        <p:txBody>
          <a:bodyPr wrap="none" anchor="ctr"/>
          <a:lstStyle/>
          <a:p>
            <a:endParaRPr lang="hu-HU"/>
          </a:p>
        </p:txBody>
      </p:sp>
      <p:sp>
        <p:nvSpPr>
          <p:cNvPr id="70671" name="Line 16"/>
          <p:cNvSpPr>
            <a:spLocks noChangeShapeType="1"/>
          </p:cNvSpPr>
          <p:nvPr/>
        </p:nvSpPr>
        <p:spPr bwMode="auto">
          <a:xfrm rot="5400000" flipH="1" flipV="1">
            <a:off x="2252663" y="1806575"/>
            <a:ext cx="0" cy="3517900"/>
          </a:xfrm>
          <a:prstGeom prst="line">
            <a:avLst/>
          </a:prstGeom>
          <a:noFill/>
          <a:ln w="9525">
            <a:solidFill>
              <a:schemeClr val="tx1"/>
            </a:solidFill>
            <a:round/>
            <a:headEnd type="triangle" w="med" len="med"/>
            <a:tailEnd type="triangle" w="med" len="med"/>
          </a:ln>
        </p:spPr>
        <p:txBody>
          <a:bodyPr wrap="none" anchor="ctr"/>
          <a:lstStyle/>
          <a:p>
            <a:endParaRPr lang="hu-HU"/>
          </a:p>
        </p:txBody>
      </p:sp>
      <p:sp>
        <p:nvSpPr>
          <p:cNvPr id="70672" name="Text Box 17"/>
          <p:cNvSpPr txBox="1">
            <a:spLocks noChangeArrowheads="1"/>
          </p:cNvSpPr>
          <p:nvPr/>
        </p:nvSpPr>
        <p:spPr bwMode="auto">
          <a:xfrm>
            <a:off x="1898650" y="1900238"/>
            <a:ext cx="258763" cy="304800"/>
          </a:xfrm>
          <a:prstGeom prst="rect">
            <a:avLst/>
          </a:prstGeom>
          <a:noFill/>
          <a:ln w="9525">
            <a:noFill/>
            <a:miter lim="800000"/>
            <a:headEnd/>
            <a:tailEnd/>
          </a:ln>
        </p:spPr>
        <p:txBody>
          <a:bodyPr lIns="18000" tIns="0" rIns="18000" bIns="0">
            <a:spAutoFit/>
          </a:bodyPr>
          <a:lstStyle/>
          <a:p>
            <a:pPr eaLnBrk="0" hangingPunct="0"/>
            <a:r>
              <a:rPr lang="hu-HU" altLang="hu-HU" sz="2000">
                <a:latin typeface="Times New Roman" pitchFamily="18" charset="0"/>
              </a:rPr>
              <a:t>Y</a:t>
            </a:r>
          </a:p>
        </p:txBody>
      </p:sp>
      <p:sp>
        <p:nvSpPr>
          <p:cNvPr id="70673" name="Text Box 18"/>
          <p:cNvSpPr txBox="1">
            <a:spLocks noChangeArrowheads="1"/>
          </p:cNvSpPr>
          <p:nvPr/>
        </p:nvSpPr>
        <p:spPr bwMode="auto">
          <a:xfrm>
            <a:off x="3600450" y="3240088"/>
            <a:ext cx="431800" cy="274637"/>
          </a:xfrm>
          <a:prstGeom prst="rect">
            <a:avLst/>
          </a:prstGeom>
          <a:noFill/>
          <a:ln w="9525">
            <a:noFill/>
            <a:miter lim="800000"/>
            <a:headEnd/>
            <a:tailEnd/>
          </a:ln>
        </p:spPr>
        <p:txBody>
          <a:bodyPr lIns="18000" tIns="0" rIns="18000" bIns="0">
            <a:spAutoFit/>
          </a:bodyPr>
          <a:lstStyle/>
          <a:p>
            <a:pPr eaLnBrk="0" hangingPunct="0"/>
            <a:r>
              <a:rPr lang="hu-HU" altLang="hu-HU">
                <a:latin typeface="Times New Roman" pitchFamily="18" charset="0"/>
              </a:rPr>
              <a:t>U</a:t>
            </a:r>
            <a:r>
              <a:rPr lang="en-GB" altLang="hu-HU" baseline="-25000">
                <a:latin typeface="Times New Roman" pitchFamily="18" charset="0"/>
              </a:rPr>
              <a:t>M</a:t>
            </a:r>
            <a:endParaRPr lang="hu-HU" altLang="hu-HU" sz="2400">
              <a:latin typeface="Times New Roman" pitchFamily="18" charset="0"/>
            </a:endParaRPr>
          </a:p>
        </p:txBody>
      </p:sp>
      <p:sp>
        <p:nvSpPr>
          <p:cNvPr id="70674" name="Text Box 19"/>
          <p:cNvSpPr txBox="1">
            <a:spLocks noChangeArrowheads="1"/>
          </p:cNvSpPr>
          <p:nvPr/>
        </p:nvSpPr>
        <p:spPr bwMode="auto">
          <a:xfrm>
            <a:off x="2235200" y="5110163"/>
            <a:ext cx="258763" cy="304800"/>
          </a:xfrm>
          <a:prstGeom prst="rect">
            <a:avLst/>
          </a:prstGeom>
          <a:noFill/>
          <a:ln w="9525">
            <a:noFill/>
            <a:miter lim="800000"/>
            <a:headEnd/>
            <a:tailEnd/>
          </a:ln>
        </p:spPr>
        <p:txBody>
          <a:bodyPr lIns="18000" tIns="0" rIns="18000" bIns="0">
            <a:spAutoFit/>
          </a:bodyPr>
          <a:lstStyle/>
          <a:p>
            <a:pPr eaLnBrk="0" hangingPunct="0"/>
            <a:r>
              <a:rPr lang="hu-HU" altLang="hu-HU" sz="2000">
                <a:latin typeface="Times New Roman" pitchFamily="18" charset="0"/>
              </a:rPr>
              <a:t>U</a:t>
            </a:r>
          </a:p>
        </p:txBody>
      </p:sp>
      <p:sp>
        <p:nvSpPr>
          <p:cNvPr id="70675" name="Text Box 20"/>
          <p:cNvSpPr txBox="1">
            <a:spLocks noChangeArrowheads="1"/>
          </p:cNvSpPr>
          <p:nvPr/>
        </p:nvSpPr>
        <p:spPr bwMode="auto">
          <a:xfrm>
            <a:off x="466725" y="3230563"/>
            <a:ext cx="392113" cy="304800"/>
          </a:xfrm>
          <a:prstGeom prst="rect">
            <a:avLst/>
          </a:prstGeom>
          <a:noFill/>
          <a:ln w="9525">
            <a:noFill/>
            <a:miter lim="800000"/>
            <a:headEnd/>
            <a:tailEnd/>
          </a:ln>
        </p:spPr>
        <p:txBody>
          <a:bodyPr lIns="18000" tIns="0" rIns="18000" bIns="0">
            <a:spAutoFit/>
          </a:bodyPr>
          <a:lstStyle/>
          <a:p>
            <a:pPr eaLnBrk="0" hangingPunct="0"/>
            <a:r>
              <a:rPr lang="hu-HU" altLang="hu-HU" sz="2000">
                <a:latin typeface="Times New Roman" pitchFamily="18" charset="0"/>
              </a:rPr>
              <a:t>Y</a:t>
            </a:r>
            <a:r>
              <a:rPr lang="hu-HU" altLang="hu-HU" sz="2000" baseline="-25000">
                <a:latin typeface="Times New Roman" pitchFamily="18" charset="0"/>
              </a:rPr>
              <a:t>M</a:t>
            </a:r>
            <a:endParaRPr lang="hu-HU" altLang="hu-HU" sz="2000">
              <a:latin typeface="Times New Roman" pitchFamily="18" charset="0"/>
            </a:endParaRPr>
          </a:p>
        </p:txBody>
      </p:sp>
      <p:sp>
        <p:nvSpPr>
          <p:cNvPr id="70676" name="Line 21"/>
          <p:cNvSpPr>
            <a:spLocks noChangeShapeType="1"/>
          </p:cNvSpPr>
          <p:nvPr/>
        </p:nvSpPr>
        <p:spPr bwMode="auto">
          <a:xfrm rot="16200000" flipH="1">
            <a:off x="876300" y="2271713"/>
            <a:ext cx="1120775" cy="1454150"/>
          </a:xfrm>
          <a:prstGeom prst="line">
            <a:avLst/>
          </a:prstGeom>
          <a:noFill/>
          <a:ln w="9525">
            <a:solidFill>
              <a:schemeClr val="tx1"/>
            </a:solidFill>
            <a:round/>
            <a:headEnd/>
            <a:tailEnd/>
          </a:ln>
        </p:spPr>
        <p:txBody>
          <a:bodyPr wrap="none" anchor="ctr"/>
          <a:lstStyle/>
          <a:p>
            <a:endParaRPr lang="hu-HU"/>
          </a:p>
        </p:txBody>
      </p:sp>
      <p:sp>
        <p:nvSpPr>
          <p:cNvPr id="70677" name="Line 22"/>
          <p:cNvSpPr>
            <a:spLocks noChangeShapeType="1"/>
          </p:cNvSpPr>
          <p:nvPr/>
        </p:nvSpPr>
        <p:spPr bwMode="auto">
          <a:xfrm rot="5400000">
            <a:off x="932656" y="3699669"/>
            <a:ext cx="1349375" cy="1119188"/>
          </a:xfrm>
          <a:prstGeom prst="line">
            <a:avLst/>
          </a:prstGeom>
          <a:noFill/>
          <a:ln w="9525">
            <a:solidFill>
              <a:schemeClr val="hlink"/>
            </a:solidFill>
            <a:round/>
            <a:headEnd/>
            <a:tailEnd/>
          </a:ln>
        </p:spPr>
        <p:txBody>
          <a:bodyPr wrap="none" anchor="ctr"/>
          <a:lstStyle/>
          <a:p>
            <a:endParaRPr lang="hu-HU"/>
          </a:p>
        </p:txBody>
      </p:sp>
      <p:sp>
        <p:nvSpPr>
          <p:cNvPr id="70678" name="Line 23"/>
          <p:cNvSpPr>
            <a:spLocks noChangeShapeType="1"/>
          </p:cNvSpPr>
          <p:nvPr/>
        </p:nvSpPr>
        <p:spPr bwMode="auto">
          <a:xfrm flipV="1">
            <a:off x="3094038" y="2930525"/>
            <a:ext cx="0" cy="1622425"/>
          </a:xfrm>
          <a:prstGeom prst="line">
            <a:avLst/>
          </a:prstGeom>
          <a:noFill/>
          <a:ln w="9525">
            <a:solidFill>
              <a:schemeClr val="tx1"/>
            </a:solidFill>
            <a:round/>
            <a:headEnd/>
            <a:tailEnd type="triangle" w="med" len="med"/>
          </a:ln>
        </p:spPr>
        <p:txBody>
          <a:bodyPr wrap="none" anchor="ctr"/>
          <a:lstStyle/>
          <a:p>
            <a:endParaRPr lang="hu-HU"/>
          </a:p>
        </p:txBody>
      </p:sp>
      <p:sp>
        <p:nvSpPr>
          <p:cNvPr id="70679" name="Line 24"/>
          <p:cNvSpPr>
            <a:spLocks noChangeShapeType="1"/>
          </p:cNvSpPr>
          <p:nvPr/>
        </p:nvSpPr>
        <p:spPr bwMode="auto">
          <a:xfrm flipH="1" flipV="1">
            <a:off x="1355725" y="2940050"/>
            <a:ext cx="1727200" cy="1588"/>
          </a:xfrm>
          <a:prstGeom prst="line">
            <a:avLst/>
          </a:prstGeom>
          <a:noFill/>
          <a:ln w="9525">
            <a:solidFill>
              <a:schemeClr val="tx1"/>
            </a:solidFill>
            <a:round/>
            <a:headEnd/>
            <a:tailEnd type="triangle" w="med" len="med"/>
          </a:ln>
        </p:spPr>
        <p:txBody>
          <a:bodyPr wrap="none" anchor="ctr"/>
          <a:lstStyle/>
          <a:p>
            <a:endParaRPr lang="hu-HU"/>
          </a:p>
        </p:txBody>
      </p:sp>
      <p:sp>
        <p:nvSpPr>
          <p:cNvPr id="70680" name="Line 25"/>
          <p:cNvSpPr>
            <a:spLocks noChangeShapeType="1"/>
          </p:cNvSpPr>
          <p:nvPr/>
        </p:nvSpPr>
        <p:spPr bwMode="auto">
          <a:xfrm>
            <a:off x="1398588" y="4538663"/>
            <a:ext cx="1695450" cy="0"/>
          </a:xfrm>
          <a:prstGeom prst="line">
            <a:avLst/>
          </a:prstGeom>
          <a:noFill/>
          <a:ln w="9525">
            <a:solidFill>
              <a:schemeClr val="tx1"/>
            </a:solidFill>
            <a:round/>
            <a:headEnd/>
            <a:tailEnd type="triangle" w="med" len="med"/>
          </a:ln>
        </p:spPr>
        <p:txBody>
          <a:bodyPr wrap="none" anchor="ctr"/>
          <a:lstStyle/>
          <a:p>
            <a:endParaRPr lang="hu-HU"/>
          </a:p>
        </p:txBody>
      </p:sp>
      <p:sp>
        <p:nvSpPr>
          <p:cNvPr id="70681" name="Line 26"/>
          <p:cNvSpPr>
            <a:spLocks noChangeShapeType="1"/>
          </p:cNvSpPr>
          <p:nvPr/>
        </p:nvSpPr>
        <p:spPr bwMode="auto">
          <a:xfrm flipV="1">
            <a:off x="1377950" y="2921000"/>
            <a:ext cx="0" cy="1630363"/>
          </a:xfrm>
          <a:prstGeom prst="line">
            <a:avLst/>
          </a:prstGeom>
          <a:noFill/>
          <a:ln w="9525">
            <a:solidFill>
              <a:schemeClr val="tx1"/>
            </a:solidFill>
            <a:round/>
            <a:headEnd type="triangle" w="med" len="med"/>
            <a:tailEnd/>
          </a:ln>
        </p:spPr>
        <p:txBody>
          <a:bodyPr wrap="none" anchor="ctr"/>
          <a:lstStyle/>
          <a:p>
            <a:endParaRPr lang="hu-HU"/>
          </a:p>
        </p:txBody>
      </p:sp>
      <p:sp>
        <p:nvSpPr>
          <p:cNvPr id="70682" name="Freeform 27"/>
          <p:cNvSpPr>
            <a:spLocks/>
          </p:cNvSpPr>
          <p:nvPr/>
        </p:nvSpPr>
        <p:spPr bwMode="auto">
          <a:xfrm>
            <a:off x="2165350" y="3554413"/>
            <a:ext cx="1619250" cy="1306512"/>
          </a:xfrm>
          <a:custGeom>
            <a:avLst/>
            <a:gdLst>
              <a:gd name="T0" fmla="*/ 0 w 1020"/>
              <a:gd name="T1" fmla="*/ 0 h 823"/>
              <a:gd name="T2" fmla="*/ 355342839 w 1020"/>
              <a:gd name="T3" fmla="*/ 715724087 h 823"/>
              <a:gd name="T4" fmla="*/ 783769398 w 1020"/>
              <a:gd name="T5" fmla="*/ 1214714884 h 823"/>
              <a:gd name="T6" fmla="*/ 1784270992 w 1020"/>
              <a:gd name="T7" fmla="*/ 1716225240 h 823"/>
              <a:gd name="T8" fmla="*/ 2147483647 w 1020"/>
              <a:gd name="T9" fmla="*/ 2074087185 h 823"/>
              <a:gd name="T10" fmla="*/ 0 60000 65536"/>
              <a:gd name="T11" fmla="*/ 0 60000 65536"/>
              <a:gd name="T12" fmla="*/ 0 60000 65536"/>
              <a:gd name="T13" fmla="*/ 0 60000 65536"/>
              <a:gd name="T14" fmla="*/ 0 60000 65536"/>
              <a:gd name="T15" fmla="*/ 0 w 1020"/>
              <a:gd name="T16" fmla="*/ 0 h 823"/>
              <a:gd name="T17" fmla="*/ 1020 w 1020"/>
              <a:gd name="T18" fmla="*/ 823 h 823"/>
            </a:gdLst>
            <a:ahLst/>
            <a:cxnLst>
              <a:cxn ang="T10">
                <a:pos x="T0" y="T1"/>
              </a:cxn>
              <a:cxn ang="T11">
                <a:pos x="T2" y="T3"/>
              </a:cxn>
              <a:cxn ang="T12">
                <a:pos x="T4" y="T5"/>
              </a:cxn>
              <a:cxn ang="T13">
                <a:pos x="T6" y="T7"/>
              </a:cxn>
              <a:cxn ang="T14">
                <a:pos x="T8" y="T9"/>
              </a:cxn>
            </a:cxnLst>
            <a:rect l="T15" t="T16" r="T17" b="T18"/>
            <a:pathLst>
              <a:path w="1020" h="823">
                <a:moveTo>
                  <a:pt x="0" y="0"/>
                </a:moveTo>
                <a:cubicBezTo>
                  <a:pt x="44" y="102"/>
                  <a:pt x="89" y="204"/>
                  <a:pt x="141" y="284"/>
                </a:cubicBezTo>
                <a:cubicBezTo>
                  <a:pt x="193" y="364"/>
                  <a:pt x="217" y="416"/>
                  <a:pt x="311" y="482"/>
                </a:cubicBezTo>
                <a:cubicBezTo>
                  <a:pt x="405" y="548"/>
                  <a:pt x="590" y="624"/>
                  <a:pt x="708" y="681"/>
                </a:cubicBezTo>
                <a:cubicBezTo>
                  <a:pt x="826" y="738"/>
                  <a:pt x="923" y="780"/>
                  <a:pt x="1020" y="823"/>
                </a:cubicBezTo>
              </a:path>
            </a:pathLst>
          </a:custGeom>
          <a:noFill/>
          <a:ln w="9525">
            <a:solidFill>
              <a:schemeClr val="tx1"/>
            </a:solidFill>
            <a:round/>
            <a:headEnd/>
            <a:tailEnd/>
          </a:ln>
        </p:spPr>
        <p:txBody>
          <a:bodyPr/>
          <a:lstStyle/>
          <a:p>
            <a:endParaRPr lang="hu-HU"/>
          </a:p>
        </p:txBody>
      </p:sp>
      <p:sp>
        <p:nvSpPr>
          <p:cNvPr id="70683" name="Line 28"/>
          <p:cNvSpPr>
            <a:spLocks noChangeShapeType="1"/>
          </p:cNvSpPr>
          <p:nvPr/>
        </p:nvSpPr>
        <p:spPr bwMode="auto">
          <a:xfrm flipH="1">
            <a:off x="1624013" y="3149600"/>
            <a:ext cx="1485900" cy="0"/>
          </a:xfrm>
          <a:prstGeom prst="line">
            <a:avLst/>
          </a:prstGeom>
          <a:noFill/>
          <a:ln w="9525">
            <a:solidFill>
              <a:schemeClr val="hlink"/>
            </a:solidFill>
            <a:round/>
            <a:headEnd/>
            <a:tailEnd type="triangle" w="med" len="med"/>
          </a:ln>
        </p:spPr>
        <p:txBody>
          <a:bodyPr/>
          <a:lstStyle/>
          <a:p>
            <a:endParaRPr lang="hu-HU"/>
          </a:p>
        </p:txBody>
      </p:sp>
      <p:sp>
        <p:nvSpPr>
          <p:cNvPr id="70684" name="Line 29"/>
          <p:cNvSpPr>
            <a:spLocks noChangeShapeType="1"/>
          </p:cNvSpPr>
          <p:nvPr/>
        </p:nvSpPr>
        <p:spPr bwMode="auto">
          <a:xfrm>
            <a:off x="1670050" y="3149600"/>
            <a:ext cx="0" cy="1081088"/>
          </a:xfrm>
          <a:prstGeom prst="line">
            <a:avLst/>
          </a:prstGeom>
          <a:noFill/>
          <a:ln w="9525">
            <a:solidFill>
              <a:schemeClr val="hlink"/>
            </a:solidFill>
            <a:round/>
            <a:headEnd/>
            <a:tailEnd type="triangle" w="med" len="med"/>
          </a:ln>
        </p:spPr>
        <p:txBody>
          <a:bodyPr/>
          <a:lstStyle/>
          <a:p>
            <a:endParaRPr lang="hu-HU"/>
          </a:p>
        </p:txBody>
      </p:sp>
      <p:sp>
        <p:nvSpPr>
          <p:cNvPr id="70685" name="Line 30"/>
          <p:cNvSpPr>
            <a:spLocks noChangeShapeType="1"/>
          </p:cNvSpPr>
          <p:nvPr/>
        </p:nvSpPr>
        <p:spPr bwMode="auto">
          <a:xfrm>
            <a:off x="1670050" y="4184650"/>
            <a:ext cx="854075" cy="0"/>
          </a:xfrm>
          <a:prstGeom prst="line">
            <a:avLst/>
          </a:prstGeom>
          <a:noFill/>
          <a:ln w="9525">
            <a:solidFill>
              <a:schemeClr val="hlink"/>
            </a:solidFill>
            <a:round/>
            <a:headEnd/>
            <a:tailEnd type="triangle" w="med" len="med"/>
          </a:ln>
        </p:spPr>
        <p:txBody>
          <a:bodyPr/>
          <a:lstStyle/>
          <a:p>
            <a:endParaRPr lang="hu-HU"/>
          </a:p>
        </p:txBody>
      </p:sp>
      <p:sp>
        <p:nvSpPr>
          <p:cNvPr id="70686" name="Line 31"/>
          <p:cNvSpPr>
            <a:spLocks noChangeShapeType="1"/>
          </p:cNvSpPr>
          <p:nvPr/>
        </p:nvSpPr>
        <p:spPr bwMode="auto">
          <a:xfrm flipV="1">
            <a:off x="2479675" y="3554413"/>
            <a:ext cx="0" cy="630237"/>
          </a:xfrm>
          <a:prstGeom prst="line">
            <a:avLst/>
          </a:prstGeom>
          <a:noFill/>
          <a:ln w="9525">
            <a:solidFill>
              <a:schemeClr val="hlink"/>
            </a:solidFill>
            <a:round/>
            <a:headEnd/>
            <a:tailEnd type="triangle" w="med" len="med"/>
          </a:ln>
        </p:spPr>
        <p:txBody>
          <a:bodyPr/>
          <a:lstStyle/>
          <a:p>
            <a:endParaRPr lang="hu-HU"/>
          </a:p>
        </p:txBody>
      </p:sp>
      <p:sp>
        <p:nvSpPr>
          <p:cNvPr id="70687" name="Line 32"/>
          <p:cNvSpPr>
            <a:spLocks noChangeShapeType="1"/>
          </p:cNvSpPr>
          <p:nvPr/>
        </p:nvSpPr>
        <p:spPr bwMode="auto">
          <a:xfrm>
            <a:off x="723900" y="4095750"/>
            <a:ext cx="1304925" cy="809625"/>
          </a:xfrm>
          <a:prstGeom prst="line">
            <a:avLst/>
          </a:prstGeom>
          <a:noFill/>
          <a:ln w="9525">
            <a:solidFill>
              <a:srgbClr val="00FF00"/>
            </a:solidFill>
            <a:round/>
            <a:headEnd/>
            <a:tailEnd/>
          </a:ln>
        </p:spPr>
        <p:txBody>
          <a:bodyPr/>
          <a:lstStyle/>
          <a:p>
            <a:endParaRPr lang="hu-HU"/>
          </a:p>
        </p:txBody>
      </p:sp>
      <p:sp>
        <p:nvSpPr>
          <p:cNvPr id="70688" name="Line 33"/>
          <p:cNvSpPr>
            <a:spLocks noChangeShapeType="1"/>
          </p:cNvSpPr>
          <p:nvPr/>
        </p:nvSpPr>
        <p:spPr bwMode="auto">
          <a:xfrm flipH="1">
            <a:off x="1579563" y="3195638"/>
            <a:ext cx="1485900" cy="0"/>
          </a:xfrm>
          <a:prstGeom prst="line">
            <a:avLst/>
          </a:prstGeom>
          <a:noFill/>
          <a:ln w="9525">
            <a:solidFill>
              <a:srgbClr val="00FF00"/>
            </a:solidFill>
            <a:round/>
            <a:headEnd/>
            <a:tailEnd type="triangle" w="med" len="med"/>
          </a:ln>
        </p:spPr>
        <p:txBody>
          <a:bodyPr/>
          <a:lstStyle/>
          <a:p>
            <a:endParaRPr lang="hu-HU"/>
          </a:p>
        </p:txBody>
      </p:sp>
      <p:sp>
        <p:nvSpPr>
          <p:cNvPr id="70689" name="Line 34"/>
          <p:cNvSpPr>
            <a:spLocks noChangeShapeType="1"/>
          </p:cNvSpPr>
          <p:nvPr/>
        </p:nvSpPr>
        <p:spPr bwMode="auto">
          <a:xfrm>
            <a:off x="1624013" y="3240088"/>
            <a:ext cx="0" cy="1439862"/>
          </a:xfrm>
          <a:prstGeom prst="line">
            <a:avLst/>
          </a:prstGeom>
          <a:noFill/>
          <a:ln w="9525">
            <a:solidFill>
              <a:srgbClr val="00FF00"/>
            </a:solidFill>
            <a:round/>
            <a:headEnd/>
            <a:tailEnd type="triangle" w="med" len="med"/>
          </a:ln>
        </p:spPr>
        <p:txBody>
          <a:bodyPr/>
          <a:lstStyle/>
          <a:p>
            <a:endParaRPr lang="hu-HU"/>
          </a:p>
        </p:txBody>
      </p:sp>
      <p:sp>
        <p:nvSpPr>
          <p:cNvPr id="70690" name="Line 35"/>
          <p:cNvSpPr>
            <a:spLocks noChangeShapeType="1"/>
          </p:cNvSpPr>
          <p:nvPr/>
        </p:nvSpPr>
        <p:spPr bwMode="auto">
          <a:xfrm>
            <a:off x="1624013" y="4635500"/>
            <a:ext cx="1665287" cy="0"/>
          </a:xfrm>
          <a:prstGeom prst="line">
            <a:avLst/>
          </a:prstGeom>
          <a:noFill/>
          <a:ln w="9525">
            <a:solidFill>
              <a:srgbClr val="00FF00"/>
            </a:solidFill>
            <a:round/>
            <a:headEnd/>
            <a:tailEnd type="triangle" w="med" len="med"/>
          </a:ln>
        </p:spPr>
        <p:txBody>
          <a:bodyPr/>
          <a:lstStyle/>
          <a:p>
            <a:endParaRPr lang="hu-HU"/>
          </a:p>
        </p:txBody>
      </p:sp>
      <p:sp>
        <p:nvSpPr>
          <p:cNvPr id="70691" name="Line 36"/>
          <p:cNvSpPr>
            <a:spLocks noChangeShapeType="1"/>
          </p:cNvSpPr>
          <p:nvPr/>
        </p:nvSpPr>
        <p:spPr bwMode="auto">
          <a:xfrm flipV="1">
            <a:off x="3244850" y="2970213"/>
            <a:ext cx="0" cy="1666875"/>
          </a:xfrm>
          <a:prstGeom prst="line">
            <a:avLst/>
          </a:prstGeom>
          <a:noFill/>
          <a:ln w="9525">
            <a:solidFill>
              <a:srgbClr val="00FF00"/>
            </a:solidFill>
            <a:round/>
            <a:headEnd/>
            <a:tailEnd type="triangle" w="med" len="med"/>
          </a:ln>
        </p:spPr>
        <p:txBody>
          <a:bodyPr wrap="none" anchor="ctr"/>
          <a:lstStyle/>
          <a:p>
            <a:endParaRPr lang="hu-HU"/>
          </a:p>
        </p:txBody>
      </p:sp>
      <p:sp>
        <p:nvSpPr>
          <p:cNvPr id="70692" name="Line 37"/>
          <p:cNvSpPr>
            <a:spLocks noChangeShapeType="1"/>
          </p:cNvSpPr>
          <p:nvPr/>
        </p:nvSpPr>
        <p:spPr bwMode="auto">
          <a:xfrm flipH="1" flipV="1">
            <a:off x="1535113" y="3014663"/>
            <a:ext cx="1727200" cy="1587"/>
          </a:xfrm>
          <a:prstGeom prst="line">
            <a:avLst/>
          </a:prstGeom>
          <a:noFill/>
          <a:ln w="9525">
            <a:solidFill>
              <a:srgbClr val="00FF00"/>
            </a:solidFill>
            <a:round/>
            <a:headEnd/>
            <a:tailEnd type="triangle" w="med" len="med"/>
          </a:ln>
        </p:spPr>
        <p:txBody>
          <a:bodyPr wrap="none" anchor="ctr"/>
          <a:lstStyle/>
          <a:p>
            <a:endParaRPr lang="hu-HU"/>
          </a:p>
        </p:txBody>
      </p:sp>
      <p:sp>
        <p:nvSpPr>
          <p:cNvPr id="70693" name="Text Box 38"/>
          <p:cNvSpPr txBox="1">
            <a:spLocks noChangeArrowheads="1"/>
          </p:cNvSpPr>
          <p:nvPr/>
        </p:nvSpPr>
        <p:spPr bwMode="auto">
          <a:xfrm>
            <a:off x="6821488" y="2641600"/>
            <a:ext cx="258762" cy="304800"/>
          </a:xfrm>
          <a:prstGeom prst="rect">
            <a:avLst/>
          </a:prstGeom>
          <a:noFill/>
          <a:ln w="9525">
            <a:noFill/>
            <a:miter lim="800000"/>
            <a:headEnd/>
            <a:tailEnd/>
          </a:ln>
        </p:spPr>
        <p:txBody>
          <a:bodyPr lIns="18000" tIns="0" rIns="18000" bIns="0">
            <a:spAutoFit/>
          </a:bodyPr>
          <a:lstStyle/>
          <a:p>
            <a:pPr eaLnBrk="0" hangingPunct="0"/>
            <a:r>
              <a:rPr lang="hu-HU" altLang="hu-HU" sz="2000">
                <a:latin typeface="Times New Roman" pitchFamily="18" charset="0"/>
              </a:rPr>
              <a:t>Y</a:t>
            </a:r>
          </a:p>
        </p:txBody>
      </p:sp>
      <p:sp>
        <p:nvSpPr>
          <p:cNvPr id="70694" name="Text Box 39"/>
          <p:cNvSpPr txBox="1">
            <a:spLocks noChangeArrowheads="1"/>
          </p:cNvSpPr>
          <p:nvPr/>
        </p:nvSpPr>
        <p:spPr bwMode="auto">
          <a:xfrm>
            <a:off x="6727825" y="1568450"/>
            <a:ext cx="454025" cy="274638"/>
          </a:xfrm>
          <a:prstGeom prst="rect">
            <a:avLst/>
          </a:prstGeom>
          <a:noFill/>
          <a:ln w="9525">
            <a:noFill/>
            <a:miter lim="800000"/>
            <a:headEnd/>
            <a:tailEnd/>
          </a:ln>
        </p:spPr>
        <p:txBody>
          <a:bodyPr lIns="18000" tIns="0" rIns="18000" bIns="0">
            <a:spAutoFit/>
          </a:bodyPr>
          <a:lstStyle/>
          <a:p>
            <a:pPr eaLnBrk="0" hangingPunct="0"/>
            <a:r>
              <a:rPr lang="hu-HU" altLang="hu-HU">
                <a:latin typeface="Times New Roman" pitchFamily="18" charset="0"/>
              </a:rPr>
              <a:t>U</a:t>
            </a:r>
            <a:r>
              <a:rPr lang="en-GB" altLang="hu-HU" baseline="-25000">
                <a:latin typeface="Times New Roman" pitchFamily="18" charset="0"/>
              </a:rPr>
              <a:t>M</a:t>
            </a:r>
            <a:endParaRPr lang="hu-HU" altLang="hu-HU" sz="2400">
              <a:latin typeface="Times New Roman" pitchFamily="18" charset="0"/>
            </a:endParaRPr>
          </a:p>
        </p:txBody>
      </p:sp>
      <p:sp>
        <p:nvSpPr>
          <p:cNvPr id="70695" name="Text Box 40"/>
          <p:cNvSpPr txBox="1">
            <a:spLocks noChangeArrowheads="1"/>
          </p:cNvSpPr>
          <p:nvPr/>
        </p:nvSpPr>
        <p:spPr bwMode="auto">
          <a:xfrm>
            <a:off x="4932363" y="1584325"/>
            <a:ext cx="258762" cy="304800"/>
          </a:xfrm>
          <a:prstGeom prst="rect">
            <a:avLst/>
          </a:prstGeom>
          <a:noFill/>
          <a:ln w="9525">
            <a:noFill/>
            <a:miter lim="800000"/>
            <a:headEnd/>
            <a:tailEnd/>
          </a:ln>
        </p:spPr>
        <p:txBody>
          <a:bodyPr lIns="18000" tIns="0" rIns="18000" bIns="0">
            <a:spAutoFit/>
          </a:bodyPr>
          <a:lstStyle/>
          <a:p>
            <a:pPr eaLnBrk="0" hangingPunct="0"/>
            <a:r>
              <a:rPr lang="hu-HU" altLang="hu-HU" sz="2000">
                <a:latin typeface="Times New Roman" pitchFamily="18" charset="0"/>
              </a:rPr>
              <a:t>U</a:t>
            </a:r>
          </a:p>
        </p:txBody>
      </p:sp>
      <p:sp>
        <p:nvSpPr>
          <p:cNvPr id="70696" name="Text Box 41"/>
          <p:cNvSpPr txBox="1">
            <a:spLocks noChangeArrowheads="1"/>
          </p:cNvSpPr>
          <p:nvPr/>
        </p:nvSpPr>
        <p:spPr bwMode="auto">
          <a:xfrm>
            <a:off x="4932363" y="2619375"/>
            <a:ext cx="392112" cy="304800"/>
          </a:xfrm>
          <a:prstGeom prst="rect">
            <a:avLst/>
          </a:prstGeom>
          <a:noFill/>
          <a:ln w="9525">
            <a:noFill/>
            <a:miter lim="800000"/>
            <a:headEnd/>
            <a:tailEnd/>
          </a:ln>
        </p:spPr>
        <p:txBody>
          <a:bodyPr lIns="18000" tIns="0" rIns="18000" bIns="0">
            <a:spAutoFit/>
          </a:bodyPr>
          <a:lstStyle/>
          <a:p>
            <a:pPr eaLnBrk="0" hangingPunct="0"/>
            <a:r>
              <a:rPr lang="hu-HU" altLang="hu-HU" sz="2000">
                <a:latin typeface="Times New Roman" pitchFamily="18" charset="0"/>
              </a:rPr>
              <a:t>Y</a:t>
            </a:r>
            <a:r>
              <a:rPr lang="hu-HU" altLang="hu-HU" sz="2000" baseline="-25000">
                <a:latin typeface="Times New Roman" pitchFamily="18" charset="0"/>
              </a:rPr>
              <a:t>M</a:t>
            </a:r>
            <a:endParaRPr lang="hu-HU" altLang="hu-HU" sz="2000">
              <a:latin typeface="Times New Roman" pitchFamily="18" charset="0"/>
            </a:endParaRPr>
          </a:p>
        </p:txBody>
      </p:sp>
      <p:sp>
        <p:nvSpPr>
          <p:cNvPr id="70697" name="Line 42"/>
          <p:cNvSpPr>
            <a:spLocks noChangeShapeType="1"/>
          </p:cNvSpPr>
          <p:nvPr/>
        </p:nvSpPr>
        <p:spPr bwMode="auto">
          <a:xfrm rot="5400000">
            <a:off x="2689225" y="2451100"/>
            <a:ext cx="706438" cy="1036638"/>
          </a:xfrm>
          <a:prstGeom prst="line">
            <a:avLst/>
          </a:prstGeom>
          <a:noFill/>
          <a:ln w="9525">
            <a:solidFill>
              <a:schemeClr val="hlink"/>
            </a:solidFill>
            <a:round/>
            <a:headEnd/>
            <a:tailEnd/>
          </a:ln>
        </p:spPr>
        <p:txBody>
          <a:bodyPr wrap="none" anchor="ctr"/>
          <a:lstStyle/>
          <a:p>
            <a:endParaRPr lang="hu-HU"/>
          </a:p>
        </p:txBody>
      </p:sp>
      <p:sp>
        <p:nvSpPr>
          <p:cNvPr id="70698" name="Line 43"/>
          <p:cNvSpPr>
            <a:spLocks noChangeShapeType="1"/>
          </p:cNvSpPr>
          <p:nvPr/>
        </p:nvSpPr>
        <p:spPr bwMode="auto">
          <a:xfrm rot="5400000">
            <a:off x="2755900" y="2616200"/>
            <a:ext cx="706438" cy="1036638"/>
          </a:xfrm>
          <a:prstGeom prst="line">
            <a:avLst/>
          </a:prstGeom>
          <a:noFill/>
          <a:ln w="9525">
            <a:solidFill>
              <a:schemeClr val="hlink"/>
            </a:solidFill>
            <a:round/>
            <a:headEnd/>
            <a:tailEnd/>
          </a:ln>
        </p:spPr>
        <p:txBody>
          <a:bodyPr wrap="none" anchor="ctr"/>
          <a:lstStyle/>
          <a:p>
            <a:endParaRPr lang="hu-HU"/>
          </a:p>
        </p:txBody>
      </p:sp>
      <p:sp>
        <p:nvSpPr>
          <p:cNvPr id="70699" name="Text Box 44"/>
          <p:cNvSpPr txBox="1">
            <a:spLocks noChangeArrowheads="1"/>
          </p:cNvSpPr>
          <p:nvPr/>
        </p:nvSpPr>
        <p:spPr bwMode="auto">
          <a:xfrm>
            <a:off x="3897313" y="3833813"/>
            <a:ext cx="4727575" cy="1828800"/>
          </a:xfrm>
          <a:prstGeom prst="rect">
            <a:avLst/>
          </a:prstGeom>
          <a:noFill/>
          <a:ln w="9525">
            <a:noFill/>
            <a:miter lim="800000"/>
            <a:headEnd/>
            <a:tailEnd/>
          </a:ln>
        </p:spPr>
        <p:txBody>
          <a:bodyPr lIns="0" tIns="0" rIns="0" bIns="0">
            <a:spAutoFit/>
          </a:bodyPr>
          <a:lstStyle/>
          <a:p>
            <a:pPr eaLnBrk="0" hangingPunct="0"/>
            <a:r>
              <a:rPr lang="hu-HU" altLang="hu-HU" sz="2000">
                <a:latin typeface="Times New Roman" pitchFamily="18" charset="0"/>
              </a:rPr>
              <a:t>Integráló jellegű szakasznak nincs statikus karakterisztikája. Ilyenkor az átlagos üzemi jellemző értékek mellett elvárt munkaponton átfektetett direkt (vagy inverz) egyenessel helyettesítjük a statikus karakterisztikát, amit a zavarjellemzők elcsúsztatnak.</a:t>
            </a:r>
            <a:endParaRPr lang="en-GB" altLang="hu-HU" sz="2000">
              <a:latin typeface="Times New Roman" pitchFamily="18" charset="0"/>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78" name="Rectangle 2"/>
          <p:cNvSpPr>
            <a:spLocks noGrp="1" noRot="1" noChangeArrowheads="1"/>
          </p:cNvSpPr>
          <p:nvPr>
            <p:ph type="title"/>
          </p:nvPr>
        </p:nvSpPr>
        <p:spPr>
          <a:xfrm>
            <a:off x="701675" y="414338"/>
            <a:ext cx="7772400" cy="584200"/>
          </a:xfrm>
        </p:spPr>
        <p:txBody>
          <a:bodyPr/>
          <a:lstStyle/>
          <a:p>
            <a:pPr eaLnBrk="1" hangingPunct="1">
              <a:defRPr/>
            </a:pPr>
            <a:r>
              <a:rPr lang="hu-HU" altLang="hu-HU" sz="3600" smtClean="0"/>
              <a:t>Tartály szintszabályozás</a:t>
            </a:r>
          </a:p>
        </p:txBody>
      </p:sp>
      <p:sp>
        <p:nvSpPr>
          <p:cNvPr id="72706" name="Text Box 3"/>
          <p:cNvSpPr txBox="1">
            <a:spLocks noChangeArrowheads="1"/>
          </p:cNvSpPr>
          <p:nvPr/>
        </p:nvSpPr>
        <p:spPr bwMode="auto">
          <a:xfrm>
            <a:off x="4976813" y="1133475"/>
            <a:ext cx="3375025" cy="1241425"/>
          </a:xfrm>
          <a:prstGeom prst="rect">
            <a:avLst/>
          </a:prstGeom>
          <a:noFill/>
          <a:ln w="9525">
            <a:noFill/>
            <a:miter lim="800000"/>
            <a:headEnd/>
            <a:tailEnd/>
          </a:ln>
        </p:spPr>
        <p:txBody>
          <a:bodyPr lIns="18000" tIns="10800" rIns="18000" bIns="10800">
            <a:spAutoFit/>
          </a:bodyPr>
          <a:lstStyle/>
          <a:p>
            <a:pPr eaLnBrk="0" hangingPunct="0"/>
            <a:r>
              <a:rPr lang="hu-HU" altLang="hu-HU" sz="2000">
                <a:latin typeface="Times New Roman" pitchFamily="18" charset="0"/>
              </a:rPr>
              <a:t>A technológiától függ, hogy a szint értékét a be-, vagy a kimeneti  szivattyú szabályozza.</a:t>
            </a:r>
          </a:p>
          <a:p>
            <a:pPr eaLnBrk="0" hangingPunct="0"/>
            <a:r>
              <a:rPr lang="hu-HU" altLang="hu-HU" sz="2000">
                <a:latin typeface="Times New Roman" pitchFamily="18" charset="0"/>
              </a:rPr>
              <a:t>A szakasz integráló jellegű.</a:t>
            </a:r>
          </a:p>
        </p:txBody>
      </p:sp>
      <p:sp>
        <p:nvSpPr>
          <p:cNvPr id="72707" name="AutoShape 4"/>
          <p:cNvSpPr>
            <a:spLocks noChangeArrowheads="1"/>
          </p:cNvSpPr>
          <p:nvPr/>
        </p:nvSpPr>
        <p:spPr bwMode="auto">
          <a:xfrm>
            <a:off x="2130425" y="1247775"/>
            <a:ext cx="1006475" cy="1800225"/>
          </a:xfrm>
          <a:prstGeom prst="flowChartMagneticDisk">
            <a:avLst/>
          </a:prstGeom>
          <a:solidFill>
            <a:schemeClr val="bg1"/>
          </a:solidFill>
          <a:ln w="9525">
            <a:solidFill>
              <a:schemeClr val="tx1"/>
            </a:solidFill>
            <a:round/>
            <a:headEnd/>
            <a:tailEnd/>
          </a:ln>
        </p:spPr>
        <p:txBody>
          <a:bodyPr wrap="none" anchor="ctr"/>
          <a:lstStyle/>
          <a:p>
            <a:endParaRPr lang="hu-HU" altLang="hu-HU"/>
          </a:p>
        </p:txBody>
      </p:sp>
      <p:sp>
        <p:nvSpPr>
          <p:cNvPr id="72708" name="AutoShape 5"/>
          <p:cNvSpPr>
            <a:spLocks noChangeArrowheads="1"/>
          </p:cNvSpPr>
          <p:nvPr/>
        </p:nvSpPr>
        <p:spPr bwMode="auto">
          <a:xfrm>
            <a:off x="2130425" y="1931988"/>
            <a:ext cx="1006475" cy="1116012"/>
          </a:xfrm>
          <a:prstGeom prst="flowChartMagneticDisk">
            <a:avLst/>
          </a:prstGeom>
          <a:solidFill>
            <a:srgbClr val="99CCFF"/>
          </a:solidFill>
          <a:ln w="9525">
            <a:solidFill>
              <a:schemeClr val="tx1"/>
            </a:solidFill>
            <a:round/>
            <a:headEnd/>
            <a:tailEnd/>
          </a:ln>
        </p:spPr>
        <p:txBody>
          <a:bodyPr wrap="none" anchor="ctr"/>
          <a:lstStyle/>
          <a:p>
            <a:endParaRPr lang="hu-HU" altLang="hu-HU"/>
          </a:p>
        </p:txBody>
      </p:sp>
      <p:grpSp>
        <p:nvGrpSpPr>
          <p:cNvPr id="72709" name="Group 6"/>
          <p:cNvGrpSpPr>
            <a:grpSpLocks/>
          </p:cNvGrpSpPr>
          <p:nvPr/>
        </p:nvGrpSpPr>
        <p:grpSpPr bwMode="auto">
          <a:xfrm>
            <a:off x="3136900" y="2736850"/>
            <a:ext cx="901700" cy="249238"/>
            <a:chOff x="2448" y="2304"/>
            <a:chExt cx="816" cy="192"/>
          </a:xfrm>
        </p:grpSpPr>
        <p:sp>
          <p:nvSpPr>
            <p:cNvPr id="72743" name="Line 7"/>
            <p:cNvSpPr>
              <a:spLocks noChangeShapeType="1"/>
            </p:cNvSpPr>
            <p:nvPr/>
          </p:nvSpPr>
          <p:spPr bwMode="auto">
            <a:xfrm>
              <a:off x="2448" y="2400"/>
              <a:ext cx="816" cy="0"/>
            </a:xfrm>
            <a:prstGeom prst="line">
              <a:avLst/>
            </a:prstGeom>
            <a:noFill/>
            <a:ln w="38100" cmpd="dbl">
              <a:solidFill>
                <a:schemeClr val="tx1"/>
              </a:solidFill>
              <a:round/>
              <a:headEnd/>
              <a:tailEnd/>
            </a:ln>
          </p:spPr>
          <p:txBody>
            <a:bodyPr wrap="none" anchor="ctr"/>
            <a:lstStyle/>
            <a:p>
              <a:endParaRPr lang="hu-HU"/>
            </a:p>
          </p:txBody>
        </p:sp>
        <p:sp>
          <p:nvSpPr>
            <p:cNvPr id="72744" name="Oval 8"/>
            <p:cNvSpPr>
              <a:spLocks noChangeArrowheads="1"/>
            </p:cNvSpPr>
            <p:nvPr/>
          </p:nvSpPr>
          <p:spPr bwMode="auto">
            <a:xfrm>
              <a:off x="2784" y="2304"/>
              <a:ext cx="192" cy="192"/>
            </a:xfrm>
            <a:prstGeom prst="ellipse">
              <a:avLst/>
            </a:prstGeom>
            <a:solidFill>
              <a:schemeClr val="bg2"/>
            </a:solidFill>
            <a:ln w="9525">
              <a:solidFill>
                <a:schemeClr val="tx1"/>
              </a:solidFill>
              <a:round/>
              <a:headEnd/>
              <a:tailEnd/>
            </a:ln>
          </p:spPr>
          <p:txBody>
            <a:bodyPr wrap="none" anchor="ctr"/>
            <a:lstStyle/>
            <a:p>
              <a:endParaRPr lang="hu-HU" altLang="hu-HU"/>
            </a:p>
          </p:txBody>
        </p:sp>
        <p:sp>
          <p:nvSpPr>
            <p:cNvPr id="72745" name="AutoShape 9"/>
            <p:cNvSpPr>
              <a:spLocks noChangeArrowheads="1"/>
            </p:cNvSpPr>
            <p:nvPr/>
          </p:nvSpPr>
          <p:spPr bwMode="auto">
            <a:xfrm rot="5400000">
              <a:off x="2832" y="2352"/>
              <a:ext cx="96" cy="96"/>
            </a:xfrm>
            <a:prstGeom prst="flowChartExtract">
              <a:avLst/>
            </a:prstGeom>
            <a:solidFill>
              <a:schemeClr val="accent1"/>
            </a:solidFill>
            <a:ln w="9525">
              <a:solidFill>
                <a:schemeClr val="tx1"/>
              </a:solidFill>
              <a:miter lim="800000"/>
              <a:headEnd/>
              <a:tailEnd/>
            </a:ln>
          </p:spPr>
          <p:txBody>
            <a:bodyPr wrap="none" anchor="ctr"/>
            <a:lstStyle/>
            <a:p>
              <a:endParaRPr lang="hu-HU" altLang="hu-HU"/>
            </a:p>
          </p:txBody>
        </p:sp>
      </p:grpSp>
      <p:sp>
        <p:nvSpPr>
          <p:cNvPr id="72710" name="AutoShape 10"/>
          <p:cNvSpPr>
            <a:spLocks/>
          </p:cNvSpPr>
          <p:nvPr/>
        </p:nvSpPr>
        <p:spPr bwMode="auto">
          <a:xfrm>
            <a:off x="1376363" y="1089025"/>
            <a:ext cx="376237" cy="276225"/>
          </a:xfrm>
          <a:prstGeom prst="callout2">
            <a:avLst>
              <a:gd name="adj1" fmla="val 41380"/>
              <a:gd name="adj2" fmla="val 120255"/>
              <a:gd name="adj3" fmla="val 41380"/>
              <a:gd name="adj4" fmla="val 142194"/>
              <a:gd name="adj5" fmla="val 216667"/>
              <a:gd name="adj6" fmla="val 167088"/>
            </a:avLst>
          </a:prstGeom>
          <a:solidFill>
            <a:schemeClr val="bg1"/>
          </a:solidFill>
          <a:ln w="9525">
            <a:solidFill>
              <a:schemeClr val="tx1"/>
            </a:solidFill>
            <a:miter lim="800000"/>
            <a:headEnd/>
            <a:tailEnd/>
          </a:ln>
        </p:spPr>
        <p:txBody>
          <a:bodyPr lIns="18000" tIns="10800" rIns="18000" bIns="10800">
            <a:spAutoFit/>
          </a:bodyPr>
          <a:lstStyle/>
          <a:p>
            <a:pPr algn="r" eaLnBrk="0" hangingPunct="0"/>
            <a:r>
              <a:rPr lang="hu-HU" altLang="hu-HU" sz="1600">
                <a:latin typeface="Times New Roman" pitchFamily="18" charset="0"/>
              </a:rPr>
              <a:t>Q</a:t>
            </a:r>
            <a:r>
              <a:rPr lang="hu-HU" altLang="hu-HU" sz="1400">
                <a:latin typeface="Times New Roman" pitchFamily="18" charset="0"/>
              </a:rPr>
              <a:t>be</a:t>
            </a:r>
            <a:endParaRPr lang="en-GB" altLang="hu-HU" sz="2000">
              <a:latin typeface="Times New Roman" pitchFamily="18" charset="0"/>
            </a:endParaRPr>
          </a:p>
        </p:txBody>
      </p:sp>
      <p:sp>
        <p:nvSpPr>
          <p:cNvPr id="72711" name="AutoShape 11"/>
          <p:cNvSpPr>
            <a:spLocks/>
          </p:cNvSpPr>
          <p:nvPr/>
        </p:nvSpPr>
        <p:spPr bwMode="auto">
          <a:xfrm>
            <a:off x="4240213" y="2406650"/>
            <a:ext cx="466725" cy="276225"/>
          </a:xfrm>
          <a:prstGeom prst="callout2">
            <a:avLst>
              <a:gd name="adj1" fmla="val 37894"/>
              <a:gd name="adj2" fmla="val -16329"/>
              <a:gd name="adj3" fmla="val 37894"/>
              <a:gd name="adj4" fmla="val -53060"/>
              <a:gd name="adj5" fmla="val 144208"/>
              <a:gd name="adj6" fmla="val -90815"/>
            </a:avLst>
          </a:prstGeom>
          <a:solidFill>
            <a:schemeClr val="bg1"/>
          </a:solidFill>
          <a:ln w="9525">
            <a:solidFill>
              <a:schemeClr val="tx1"/>
            </a:solidFill>
            <a:miter lim="800000"/>
            <a:headEnd/>
            <a:tailEnd/>
          </a:ln>
        </p:spPr>
        <p:txBody>
          <a:bodyPr lIns="18000" tIns="10800" rIns="18000" bIns="10800">
            <a:spAutoFit/>
          </a:bodyPr>
          <a:lstStyle/>
          <a:p>
            <a:pPr eaLnBrk="0" hangingPunct="0"/>
            <a:r>
              <a:rPr lang="hu-HU" altLang="hu-HU" sz="1600">
                <a:latin typeface="Times New Roman" pitchFamily="18" charset="0"/>
              </a:rPr>
              <a:t>Q</a:t>
            </a:r>
            <a:r>
              <a:rPr lang="hu-HU" altLang="hu-HU" sz="1400">
                <a:latin typeface="Times New Roman" pitchFamily="18" charset="0"/>
              </a:rPr>
              <a:t>ki</a:t>
            </a:r>
            <a:endParaRPr lang="en-GB" altLang="hu-HU" sz="2000">
              <a:latin typeface="Times New Roman" pitchFamily="18" charset="0"/>
            </a:endParaRPr>
          </a:p>
        </p:txBody>
      </p:sp>
      <p:sp>
        <p:nvSpPr>
          <p:cNvPr id="72712" name="Line 12"/>
          <p:cNvSpPr>
            <a:spLocks noChangeShapeType="1"/>
          </p:cNvSpPr>
          <p:nvPr/>
        </p:nvSpPr>
        <p:spPr bwMode="auto">
          <a:xfrm>
            <a:off x="2024063" y="2117725"/>
            <a:ext cx="1587" cy="806450"/>
          </a:xfrm>
          <a:prstGeom prst="line">
            <a:avLst/>
          </a:prstGeom>
          <a:noFill/>
          <a:ln w="9525">
            <a:solidFill>
              <a:schemeClr val="tx1"/>
            </a:solidFill>
            <a:round/>
            <a:headEnd type="triangle" w="med" len="med"/>
            <a:tailEnd type="triangle" w="med" len="med"/>
          </a:ln>
        </p:spPr>
        <p:txBody>
          <a:bodyPr wrap="none" anchor="ctr"/>
          <a:lstStyle/>
          <a:p>
            <a:endParaRPr lang="hu-HU"/>
          </a:p>
        </p:txBody>
      </p:sp>
      <p:sp>
        <p:nvSpPr>
          <p:cNvPr id="72713" name="AutoShape 13"/>
          <p:cNvSpPr>
            <a:spLocks/>
          </p:cNvSpPr>
          <p:nvPr/>
        </p:nvSpPr>
        <p:spPr bwMode="auto">
          <a:xfrm>
            <a:off x="684213" y="2781300"/>
            <a:ext cx="1071562" cy="276225"/>
          </a:xfrm>
          <a:prstGeom prst="callout2">
            <a:avLst>
              <a:gd name="adj1" fmla="val 41380"/>
              <a:gd name="adj2" fmla="val 107111"/>
              <a:gd name="adj3" fmla="val 41380"/>
              <a:gd name="adj4" fmla="val 114963"/>
              <a:gd name="adj5" fmla="val -63792"/>
              <a:gd name="adj6" fmla="val 123111"/>
            </a:avLst>
          </a:prstGeom>
          <a:solidFill>
            <a:schemeClr val="bg1"/>
          </a:solidFill>
          <a:ln w="9525">
            <a:solidFill>
              <a:schemeClr val="tx1"/>
            </a:solidFill>
            <a:miter lim="800000"/>
            <a:headEnd/>
            <a:tailEnd/>
          </a:ln>
        </p:spPr>
        <p:txBody>
          <a:bodyPr lIns="18000" tIns="10800" rIns="18000" bIns="10800">
            <a:spAutoFit/>
          </a:bodyPr>
          <a:lstStyle/>
          <a:p>
            <a:pPr algn="r" eaLnBrk="0" hangingPunct="0"/>
            <a:r>
              <a:rPr lang="hu-HU" altLang="hu-HU" sz="1600">
                <a:latin typeface="Times New Roman" pitchFamily="18" charset="0"/>
              </a:rPr>
              <a:t>tartályszint</a:t>
            </a:r>
            <a:endParaRPr lang="en-GB" altLang="hu-HU" sz="1600">
              <a:latin typeface="Times New Roman" pitchFamily="18" charset="0"/>
            </a:endParaRPr>
          </a:p>
        </p:txBody>
      </p:sp>
      <p:sp>
        <p:nvSpPr>
          <p:cNvPr id="72714" name="AutoShape 14"/>
          <p:cNvSpPr>
            <a:spLocks/>
          </p:cNvSpPr>
          <p:nvPr/>
        </p:nvSpPr>
        <p:spPr bwMode="auto">
          <a:xfrm>
            <a:off x="3795713" y="2038350"/>
            <a:ext cx="1063625" cy="276225"/>
          </a:xfrm>
          <a:prstGeom prst="callout2">
            <a:avLst>
              <a:gd name="adj1" fmla="val 41380"/>
              <a:gd name="adj2" fmla="val -7162"/>
              <a:gd name="adj3" fmla="val 41380"/>
              <a:gd name="adj4" fmla="val -14625"/>
              <a:gd name="adj5" fmla="val 289079"/>
              <a:gd name="adj6" fmla="val -19704"/>
            </a:avLst>
          </a:prstGeom>
          <a:solidFill>
            <a:schemeClr val="bg1"/>
          </a:solidFill>
          <a:ln w="9525">
            <a:solidFill>
              <a:schemeClr val="tx1"/>
            </a:solidFill>
            <a:miter lim="800000"/>
            <a:headEnd/>
            <a:tailEnd/>
          </a:ln>
        </p:spPr>
        <p:txBody>
          <a:bodyPr lIns="18000" tIns="10800" rIns="18000" bIns="10800">
            <a:spAutoFit/>
          </a:bodyPr>
          <a:lstStyle/>
          <a:p>
            <a:pPr eaLnBrk="0" hangingPunct="0"/>
            <a:r>
              <a:rPr lang="hu-HU" altLang="hu-HU" sz="1600">
                <a:latin typeface="Times New Roman" pitchFamily="18" charset="0"/>
              </a:rPr>
              <a:t>szivattyú</a:t>
            </a:r>
            <a:endParaRPr lang="en-GB" altLang="hu-HU" sz="2400">
              <a:latin typeface="Times New Roman" pitchFamily="18" charset="0"/>
            </a:endParaRPr>
          </a:p>
        </p:txBody>
      </p:sp>
      <p:sp>
        <p:nvSpPr>
          <p:cNvPr id="72715" name="AutoShape 15"/>
          <p:cNvSpPr>
            <a:spLocks/>
          </p:cNvSpPr>
          <p:nvPr/>
        </p:nvSpPr>
        <p:spPr bwMode="auto">
          <a:xfrm>
            <a:off x="247650" y="1089025"/>
            <a:ext cx="871538" cy="520700"/>
          </a:xfrm>
          <a:prstGeom prst="callout2">
            <a:avLst>
              <a:gd name="adj1" fmla="val 21949"/>
              <a:gd name="adj2" fmla="val 108745"/>
              <a:gd name="adj3" fmla="val 21949"/>
              <a:gd name="adj4" fmla="val 113843"/>
              <a:gd name="adj5" fmla="val 117074"/>
              <a:gd name="adj6" fmla="val 153190"/>
            </a:avLst>
          </a:prstGeom>
          <a:solidFill>
            <a:schemeClr val="bg1"/>
          </a:solidFill>
          <a:ln w="9525">
            <a:solidFill>
              <a:schemeClr val="tx1"/>
            </a:solidFill>
            <a:miter lim="800000"/>
            <a:headEnd/>
            <a:tailEnd/>
          </a:ln>
        </p:spPr>
        <p:txBody>
          <a:bodyPr lIns="18000" tIns="10800" rIns="18000" bIns="10800">
            <a:spAutoFit/>
          </a:bodyPr>
          <a:lstStyle/>
          <a:p>
            <a:pPr algn="r" eaLnBrk="0" hangingPunct="0"/>
            <a:r>
              <a:rPr lang="hu-HU" altLang="hu-HU" sz="1600">
                <a:latin typeface="Times New Roman" pitchFamily="18" charset="0"/>
              </a:rPr>
              <a:t>Bemeneti szivattyú</a:t>
            </a:r>
            <a:endParaRPr lang="hu-HU" altLang="hu-HU" sz="2400">
              <a:latin typeface="Times New Roman" pitchFamily="18" charset="0"/>
            </a:endParaRPr>
          </a:p>
        </p:txBody>
      </p:sp>
      <p:sp>
        <p:nvSpPr>
          <p:cNvPr id="72716" name="Text Box 16"/>
          <p:cNvSpPr txBox="1">
            <a:spLocks noChangeArrowheads="1"/>
          </p:cNvSpPr>
          <p:nvPr/>
        </p:nvSpPr>
        <p:spPr bwMode="auto">
          <a:xfrm>
            <a:off x="385763" y="3294063"/>
            <a:ext cx="4827587" cy="2225675"/>
          </a:xfrm>
          <a:prstGeom prst="rect">
            <a:avLst/>
          </a:prstGeom>
          <a:noFill/>
          <a:ln w="9525">
            <a:noFill/>
            <a:miter lim="800000"/>
            <a:headEnd/>
            <a:tailEnd/>
          </a:ln>
        </p:spPr>
        <p:txBody>
          <a:bodyPr>
            <a:spAutoFit/>
          </a:bodyPr>
          <a:lstStyle/>
          <a:p>
            <a:r>
              <a:rPr lang="hu-HU" altLang="hu-HU" sz="2000">
                <a:latin typeface="Times New Roman" pitchFamily="18" charset="0"/>
              </a:rPr>
              <a:t>Ha a kimeneti szivattyúval szabályozzuk a szintet a szakasz statikus jellege inverz.</a:t>
            </a:r>
          </a:p>
          <a:p>
            <a:r>
              <a:rPr lang="hu-HU" altLang="hu-HU" sz="2000">
                <a:latin typeface="Times New Roman" pitchFamily="18" charset="0"/>
              </a:rPr>
              <a:t>Ha a bemeneti szivattyúval szabályozzuk a szintet a szakasz statikus jellege direkt.</a:t>
            </a:r>
          </a:p>
          <a:p>
            <a:endParaRPr lang="hu-HU" altLang="hu-HU" sz="2000">
              <a:latin typeface="Times New Roman" pitchFamily="18" charset="0"/>
            </a:endParaRPr>
          </a:p>
          <a:p>
            <a:r>
              <a:rPr lang="hu-HU" altLang="hu-HU" sz="2000" b="1">
                <a:latin typeface="Times New Roman" pitchFamily="18" charset="0"/>
              </a:rPr>
              <a:t>A nem megfelelő szabályozó statikus jelleg végállásba vezérli a szabályozási kört!</a:t>
            </a:r>
          </a:p>
        </p:txBody>
      </p:sp>
      <p:sp>
        <p:nvSpPr>
          <p:cNvPr id="72717" name="Line 17"/>
          <p:cNvSpPr>
            <a:spLocks noChangeShapeType="1"/>
          </p:cNvSpPr>
          <p:nvPr/>
        </p:nvSpPr>
        <p:spPr bwMode="auto">
          <a:xfrm flipV="1">
            <a:off x="6810375" y="3048000"/>
            <a:ext cx="0" cy="2968625"/>
          </a:xfrm>
          <a:prstGeom prst="line">
            <a:avLst/>
          </a:prstGeom>
          <a:noFill/>
          <a:ln w="9525">
            <a:solidFill>
              <a:schemeClr val="tx1"/>
            </a:solidFill>
            <a:round/>
            <a:headEnd type="triangle" w="med" len="med"/>
            <a:tailEnd type="triangle" w="med" len="med"/>
          </a:ln>
        </p:spPr>
        <p:txBody>
          <a:bodyPr wrap="none" anchor="ctr"/>
          <a:lstStyle/>
          <a:p>
            <a:endParaRPr lang="hu-HU"/>
          </a:p>
        </p:txBody>
      </p:sp>
      <p:sp>
        <p:nvSpPr>
          <p:cNvPr id="72718" name="Line 18"/>
          <p:cNvSpPr>
            <a:spLocks noChangeShapeType="1"/>
          </p:cNvSpPr>
          <p:nvPr/>
        </p:nvSpPr>
        <p:spPr bwMode="auto">
          <a:xfrm rot="5400000" flipH="1" flipV="1">
            <a:off x="6961982" y="2875756"/>
            <a:ext cx="0" cy="3351213"/>
          </a:xfrm>
          <a:prstGeom prst="line">
            <a:avLst/>
          </a:prstGeom>
          <a:noFill/>
          <a:ln w="9525">
            <a:solidFill>
              <a:schemeClr val="tx1"/>
            </a:solidFill>
            <a:round/>
            <a:headEnd type="triangle" w="med" len="med"/>
            <a:tailEnd type="triangle" w="med" len="med"/>
          </a:ln>
        </p:spPr>
        <p:txBody>
          <a:bodyPr wrap="none" anchor="ctr"/>
          <a:lstStyle/>
          <a:p>
            <a:endParaRPr lang="hu-HU"/>
          </a:p>
        </p:txBody>
      </p:sp>
      <p:sp>
        <p:nvSpPr>
          <p:cNvPr id="72719" name="Text Box 19"/>
          <p:cNvSpPr txBox="1">
            <a:spLocks noChangeArrowheads="1"/>
          </p:cNvSpPr>
          <p:nvPr/>
        </p:nvSpPr>
        <p:spPr bwMode="auto">
          <a:xfrm>
            <a:off x="6850063" y="2965450"/>
            <a:ext cx="258762" cy="304800"/>
          </a:xfrm>
          <a:prstGeom prst="rect">
            <a:avLst/>
          </a:prstGeom>
          <a:noFill/>
          <a:ln w="9525">
            <a:noFill/>
            <a:miter lim="800000"/>
            <a:headEnd/>
            <a:tailEnd/>
          </a:ln>
        </p:spPr>
        <p:txBody>
          <a:bodyPr lIns="18000" tIns="0" rIns="18000" bIns="0">
            <a:spAutoFit/>
          </a:bodyPr>
          <a:lstStyle/>
          <a:p>
            <a:pPr eaLnBrk="0" hangingPunct="0"/>
            <a:r>
              <a:rPr lang="hu-HU" altLang="hu-HU" sz="2000">
                <a:latin typeface="Times New Roman" pitchFamily="18" charset="0"/>
              </a:rPr>
              <a:t>Y</a:t>
            </a:r>
          </a:p>
        </p:txBody>
      </p:sp>
      <p:sp>
        <p:nvSpPr>
          <p:cNvPr id="72720" name="Text Box 20"/>
          <p:cNvSpPr txBox="1">
            <a:spLocks noChangeArrowheads="1"/>
          </p:cNvSpPr>
          <p:nvPr/>
        </p:nvSpPr>
        <p:spPr bwMode="auto">
          <a:xfrm>
            <a:off x="8397875" y="4598988"/>
            <a:ext cx="361950" cy="274637"/>
          </a:xfrm>
          <a:prstGeom prst="rect">
            <a:avLst/>
          </a:prstGeom>
          <a:noFill/>
          <a:ln w="9525">
            <a:noFill/>
            <a:miter lim="800000"/>
            <a:headEnd/>
            <a:tailEnd/>
          </a:ln>
        </p:spPr>
        <p:txBody>
          <a:bodyPr lIns="18000" tIns="0" rIns="18000" bIns="0">
            <a:spAutoFit/>
          </a:bodyPr>
          <a:lstStyle/>
          <a:p>
            <a:pPr eaLnBrk="0" hangingPunct="0"/>
            <a:r>
              <a:rPr lang="hu-HU" altLang="hu-HU">
                <a:latin typeface="Times New Roman" pitchFamily="18" charset="0"/>
              </a:rPr>
              <a:t>U</a:t>
            </a:r>
            <a:r>
              <a:rPr lang="en-GB" altLang="hu-HU" baseline="-25000">
                <a:latin typeface="Times New Roman" pitchFamily="18" charset="0"/>
              </a:rPr>
              <a:t>M</a:t>
            </a:r>
            <a:endParaRPr lang="hu-HU" altLang="hu-HU" sz="2400">
              <a:latin typeface="Times New Roman" pitchFamily="18" charset="0"/>
            </a:endParaRPr>
          </a:p>
        </p:txBody>
      </p:sp>
      <p:sp>
        <p:nvSpPr>
          <p:cNvPr id="72721" name="Text Box 21"/>
          <p:cNvSpPr txBox="1">
            <a:spLocks noChangeArrowheads="1"/>
          </p:cNvSpPr>
          <p:nvPr/>
        </p:nvSpPr>
        <p:spPr bwMode="auto">
          <a:xfrm>
            <a:off x="5278438" y="4186238"/>
            <a:ext cx="392112" cy="304800"/>
          </a:xfrm>
          <a:prstGeom prst="rect">
            <a:avLst/>
          </a:prstGeom>
          <a:noFill/>
          <a:ln w="9525">
            <a:noFill/>
            <a:miter lim="800000"/>
            <a:headEnd/>
            <a:tailEnd/>
          </a:ln>
        </p:spPr>
        <p:txBody>
          <a:bodyPr lIns="18000" tIns="0" rIns="18000" bIns="0">
            <a:spAutoFit/>
          </a:bodyPr>
          <a:lstStyle/>
          <a:p>
            <a:pPr eaLnBrk="0" hangingPunct="0"/>
            <a:r>
              <a:rPr lang="hu-HU" altLang="hu-HU" sz="2000">
                <a:latin typeface="Times New Roman" pitchFamily="18" charset="0"/>
              </a:rPr>
              <a:t>Y</a:t>
            </a:r>
            <a:r>
              <a:rPr lang="hu-HU" altLang="hu-HU" sz="2000" baseline="-25000">
                <a:latin typeface="Times New Roman" pitchFamily="18" charset="0"/>
              </a:rPr>
              <a:t>M</a:t>
            </a:r>
            <a:endParaRPr lang="hu-HU" altLang="hu-HU" sz="2000">
              <a:latin typeface="Times New Roman" pitchFamily="18" charset="0"/>
            </a:endParaRPr>
          </a:p>
        </p:txBody>
      </p:sp>
      <p:sp>
        <p:nvSpPr>
          <p:cNvPr id="72722" name="Line 22"/>
          <p:cNvSpPr>
            <a:spLocks noChangeShapeType="1"/>
          </p:cNvSpPr>
          <p:nvPr/>
        </p:nvSpPr>
        <p:spPr bwMode="auto">
          <a:xfrm rot="16200000" flipH="1">
            <a:off x="5713412" y="3457576"/>
            <a:ext cx="1071563" cy="1103312"/>
          </a:xfrm>
          <a:prstGeom prst="line">
            <a:avLst/>
          </a:prstGeom>
          <a:noFill/>
          <a:ln w="9525">
            <a:solidFill>
              <a:schemeClr val="tx1"/>
            </a:solidFill>
            <a:round/>
            <a:headEnd/>
            <a:tailEnd/>
          </a:ln>
        </p:spPr>
        <p:txBody>
          <a:bodyPr wrap="none" anchor="ctr"/>
          <a:lstStyle/>
          <a:p>
            <a:endParaRPr lang="hu-HU"/>
          </a:p>
        </p:txBody>
      </p:sp>
      <p:sp>
        <p:nvSpPr>
          <p:cNvPr id="72723" name="Line 23"/>
          <p:cNvSpPr>
            <a:spLocks noChangeShapeType="1"/>
          </p:cNvSpPr>
          <p:nvPr/>
        </p:nvSpPr>
        <p:spPr bwMode="auto">
          <a:xfrm rot="16200000" flipH="1">
            <a:off x="5765007" y="4756943"/>
            <a:ext cx="628650" cy="944563"/>
          </a:xfrm>
          <a:prstGeom prst="line">
            <a:avLst/>
          </a:prstGeom>
          <a:noFill/>
          <a:ln w="9525">
            <a:solidFill>
              <a:schemeClr val="hlink"/>
            </a:solidFill>
            <a:round/>
            <a:headEnd/>
            <a:tailEnd/>
          </a:ln>
        </p:spPr>
        <p:txBody>
          <a:bodyPr wrap="none" anchor="ctr"/>
          <a:lstStyle/>
          <a:p>
            <a:endParaRPr lang="hu-HU"/>
          </a:p>
        </p:txBody>
      </p:sp>
      <p:sp>
        <p:nvSpPr>
          <p:cNvPr id="72724" name="Text Box 24"/>
          <p:cNvSpPr txBox="1">
            <a:spLocks noChangeArrowheads="1"/>
          </p:cNvSpPr>
          <p:nvPr/>
        </p:nvSpPr>
        <p:spPr bwMode="auto">
          <a:xfrm>
            <a:off x="6507163" y="5678488"/>
            <a:ext cx="258762" cy="304800"/>
          </a:xfrm>
          <a:prstGeom prst="rect">
            <a:avLst/>
          </a:prstGeom>
          <a:noFill/>
          <a:ln w="9525">
            <a:noFill/>
            <a:miter lim="800000"/>
            <a:headEnd/>
            <a:tailEnd/>
          </a:ln>
        </p:spPr>
        <p:txBody>
          <a:bodyPr lIns="18000" tIns="0" rIns="18000" bIns="0">
            <a:spAutoFit/>
          </a:bodyPr>
          <a:lstStyle/>
          <a:p>
            <a:pPr eaLnBrk="0" hangingPunct="0"/>
            <a:r>
              <a:rPr lang="hu-HU" altLang="hu-HU" sz="2000">
                <a:latin typeface="Times New Roman" pitchFamily="18" charset="0"/>
              </a:rPr>
              <a:t>U</a:t>
            </a:r>
          </a:p>
        </p:txBody>
      </p:sp>
      <p:sp>
        <p:nvSpPr>
          <p:cNvPr id="72725" name="Line 25"/>
          <p:cNvSpPr>
            <a:spLocks noChangeShapeType="1"/>
          </p:cNvSpPr>
          <p:nvPr/>
        </p:nvSpPr>
        <p:spPr bwMode="auto">
          <a:xfrm flipH="1" flipV="1">
            <a:off x="6015038" y="3811588"/>
            <a:ext cx="1824037" cy="9525"/>
          </a:xfrm>
          <a:prstGeom prst="line">
            <a:avLst/>
          </a:prstGeom>
          <a:noFill/>
          <a:ln w="9525">
            <a:solidFill>
              <a:schemeClr val="tx1"/>
            </a:solidFill>
            <a:round/>
            <a:headEnd/>
            <a:tailEnd type="triangle" w="med" len="med"/>
          </a:ln>
        </p:spPr>
        <p:txBody>
          <a:bodyPr wrap="none" anchor="ctr"/>
          <a:lstStyle/>
          <a:p>
            <a:endParaRPr lang="hu-HU"/>
          </a:p>
        </p:txBody>
      </p:sp>
      <p:sp>
        <p:nvSpPr>
          <p:cNvPr id="72726" name="Line 26"/>
          <p:cNvSpPr>
            <a:spLocks noChangeShapeType="1"/>
          </p:cNvSpPr>
          <p:nvPr/>
        </p:nvSpPr>
        <p:spPr bwMode="auto">
          <a:xfrm flipH="1" flipV="1">
            <a:off x="6057900" y="3833813"/>
            <a:ext cx="44450" cy="1439862"/>
          </a:xfrm>
          <a:prstGeom prst="line">
            <a:avLst/>
          </a:prstGeom>
          <a:noFill/>
          <a:ln w="9525">
            <a:solidFill>
              <a:schemeClr val="tx1"/>
            </a:solidFill>
            <a:round/>
            <a:headEnd type="triangle" w="med" len="med"/>
            <a:tailEnd/>
          </a:ln>
        </p:spPr>
        <p:txBody>
          <a:bodyPr wrap="none" anchor="ctr"/>
          <a:lstStyle/>
          <a:p>
            <a:endParaRPr lang="hu-HU"/>
          </a:p>
        </p:txBody>
      </p:sp>
      <p:sp>
        <p:nvSpPr>
          <p:cNvPr id="72727" name="Line 27"/>
          <p:cNvSpPr>
            <a:spLocks noChangeShapeType="1"/>
          </p:cNvSpPr>
          <p:nvPr/>
        </p:nvSpPr>
        <p:spPr bwMode="auto">
          <a:xfrm flipH="1" flipV="1">
            <a:off x="6102350" y="3878263"/>
            <a:ext cx="1485900" cy="0"/>
          </a:xfrm>
          <a:prstGeom prst="line">
            <a:avLst/>
          </a:prstGeom>
          <a:noFill/>
          <a:ln w="9525">
            <a:solidFill>
              <a:schemeClr val="hlink"/>
            </a:solidFill>
            <a:round/>
            <a:headEnd/>
            <a:tailEnd type="triangle" w="med" len="med"/>
          </a:ln>
        </p:spPr>
        <p:txBody>
          <a:bodyPr/>
          <a:lstStyle/>
          <a:p>
            <a:endParaRPr lang="hu-HU"/>
          </a:p>
        </p:txBody>
      </p:sp>
      <p:sp>
        <p:nvSpPr>
          <p:cNvPr id="72728" name="Line 28"/>
          <p:cNvSpPr>
            <a:spLocks noChangeShapeType="1"/>
          </p:cNvSpPr>
          <p:nvPr/>
        </p:nvSpPr>
        <p:spPr bwMode="auto">
          <a:xfrm>
            <a:off x="6146800" y="3878263"/>
            <a:ext cx="46038" cy="1441450"/>
          </a:xfrm>
          <a:prstGeom prst="line">
            <a:avLst/>
          </a:prstGeom>
          <a:noFill/>
          <a:ln w="9525">
            <a:solidFill>
              <a:schemeClr val="hlink"/>
            </a:solidFill>
            <a:round/>
            <a:headEnd/>
            <a:tailEnd type="triangle" w="med" len="med"/>
          </a:ln>
        </p:spPr>
        <p:txBody>
          <a:bodyPr/>
          <a:lstStyle/>
          <a:p>
            <a:endParaRPr lang="hu-HU"/>
          </a:p>
        </p:txBody>
      </p:sp>
      <p:sp>
        <p:nvSpPr>
          <p:cNvPr id="72729" name="Line 29"/>
          <p:cNvSpPr>
            <a:spLocks noChangeShapeType="1"/>
          </p:cNvSpPr>
          <p:nvPr/>
        </p:nvSpPr>
        <p:spPr bwMode="auto">
          <a:xfrm>
            <a:off x="6102350" y="5229225"/>
            <a:ext cx="1711325" cy="0"/>
          </a:xfrm>
          <a:prstGeom prst="line">
            <a:avLst/>
          </a:prstGeom>
          <a:noFill/>
          <a:ln w="9525">
            <a:solidFill>
              <a:schemeClr val="tx1"/>
            </a:solidFill>
            <a:round/>
            <a:headEnd/>
            <a:tailEnd type="triangle" w="med" len="med"/>
          </a:ln>
        </p:spPr>
        <p:txBody>
          <a:bodyPr/>
          <a:lstStyle/>
          <a:p>
            <a:endParaRPr lang="hu-HU"/>
          </a:p>
        </p:txBody>
      </p:sp>
      <p:sp>
        <p:nvSpPr>
          <p:cNvPr id="72730" name="Line 30"/>
          <p:cNvSpPr>
            <a:spLocks noChangeShapeType="1"/>
          </p:cNvSpPr>
          <p:nvPr/>
        </p:nvSpPr>
        <p:spPr bwMode="auto">
          <a:xfrm flipV="1">
            <a:off x="7815263" y="3811588"/>
            <a:ext cx="0" cy="1439862"/>
          </a:xfrm>
          <a:prstGeom prst="line">
            <a:avLst/>
          </a:prstGeom>
          <a:noFill/>
          <a:ln w="9525">
            <a:solidFill>
              <a:schemeClr val="tx1"/>
            </a:solidFill>
            <a:round/>
            <a:headEnd/>
            <a:tailEnd type="triangle" w="med" len="med"/>
          </a:ln>
        </p:spPr>
        <p:txBody>
          <a:bodyPr/>
          <a:lstStyle/>
          <a:p>
            <a:endParaRPr lang="hu-HU"/>
          </a:p>
        </p:txBody>
      </p:sp>
      <p:sp>
        <p:nvSpPr>
          <p:cNvPr id="72731" name="Line 31"/>
          <p:cNvSpPr>
            <a:spLocks noChangeShapeType="1"/>
          </p:cNvSpPr>
          <p:nvPr/>
        </p:nvSpPr>
        <p:spPr bwMode="auto">
          <a:xfrm>
            <a:off x="5967413" y="5138738"/>
            <a:ext cx="1619250" cy="0"/>
          </a:xfrm>
          <a:prstGeom prst="line">
            <a:avLst/>
          </a:prstGeom>
          <a:noFill/>
          <a:ln w="9525">
            <a:solidFill>
              <a:schemeClr val="hlink"/>
            </a:solidFill>
            <a:round/>
            <a:headEnd/>
            <a:tailEnd type="triangle" w="med" len="med"/>
          </a:ln>
        </p:spPr>
        <p:txBody>
          <a:bodyPr/>
          <a:lstStyle/>
          <a:p>
            <a:endParaRPr lang="hu-HU"/>
          </a:p>
        </p:txBody>
      </p:sp>
      <p:sp>
        <p:nvSpPr>
          <p:cNvPr id="72732" name="Line 32"/>
          <p:cNvSpPr>
            <a:spLocks noChangeShapeType="1"/>
          </p:cNvSpPr>
          <p:nvPr/>
        </p:nvSpPr>
        <p:spPr bwMode="auto">
          <a:xfrm flipH="1" flipV="1">
            <a:off x="7586663" y="3833813"/>
            <a:ext cx="0" cy="1303337"/>
          </a:xfrm>
          <a:prstGeom prst="line">
            <a:avLst/>
          </a:prstGeom>
          <a:noFill/>
          <a:ln w="9525">
            <a:solidFill>
              <a:schemeClr val="hlink"/>
            </a:solidFill>
            <a:round/>
            <a:headEnd/>
            <a:tailEnd type="triangle" w="med" len="med"/>
          </a:ln>
        </p:spPr>
        <p:txBody>
          <a:bodyPr/>
          <a:lstStyle/>
          <a:p>
            <a:endParaRPr lang="hu-HU"/>
          </a:p>
        </p:txBody>
      </p:sp>
      <p:sp>
        <p:nvSpPr>
          <p:cNvPr id="72733" name="Line 33"/>
          <p:cNvSpPr>
            <a:spLocks noChangeShapeType="1"/>
          </p:cNvSpPr>
          <p:nvPr/>
        </p:nvSpPr>
        <p:spPr bwMode="auto">
          <a:xfrm flipH="1" flipV="1">
            <a:off x="5921375" y="3698875"/>
            <a:ext cx="1846263" cy="0"/>
          </a:xfrm>
          <a:prstGeom prst="line">
            <a:avLst/>
          </a:prstGeom>
          <a:noFill/>
          <a:ln w="9525">
            <a:solidFill>
              <a:schemeClr val="hlink"/>
            </a:solidFill>
            <a:round/>
            <a:headEnd/>
            <a:tailEnd type="triangle" w="med" len="med"/>
          </a:ln>
        </p:spPr>
        <p:txBody>
          <a:bodyPr/>
          <a:lstStyle/>
          <a:p>
            <a:endParaRPr lang="hu-HU"/>
          </a:p>
        </p:txBody>
      </p:sp>
      <p:sp>
        <p:nvSpPr>
          <p:cNvPr id="72734" name="Line 34"/>
          <p:cNvSpPr>
            <a:spLocks noChangeShapeType="1"/>
          </p:cNvSpPr>
          <p:nvPr/>
        </p:nvSpPr>
        <p:spPr bwMode="auto">
          <a:xfrm>
            <a:off x="5967413" y="3698875"/>
            <a:ext cx="0" cy="1485900"/>
          </a:xfrm>
          <a:prstGeom prst="line">
            <a:avLst/>
          </a:prstGeom>
          <a:noFill/>
          <a:ln w="9525">
            <a:solidFill>
              <a:schemeClr val="hlink"/>
            </a:solidFill>
            <a:round/>
            <a:headEnd/>
            <a:tailEnd type="triangle" w="med" len="med"/>
          </a:ln>
        </p:spPr>
        <p:txBody>
          <a:bodyPr/>
          <a:lstStyle/>
          <a:p>
            <a:endParaRPr lang="hu-HU"/>
          </a:p>
        </p:txBody>
      </p:sp>
      <p:sp>
        <p:nvSpPr>
          <p:cNvPr id="72735" name="Line 35"/>
          <p:cNvSpPr>
            <a:spLocks noChangeShapeType="1"/>
          </p:cNvSpPr>
          <p:nvPr/>
        </p:nvSpPr>
        <p:spPr bwMode="auto">
          <a:xfrm flipV="1">
            <a:off x="6192838" y="5319713"/>
            <a:ext cx="1800225" cy="0"/>
          </a:xfrm>
          <a:prstGeom prst="line">
            <a:avLst/>
          </a:prstGeom>
          <a:noFill/>
          <a:ln w="9525">
            <a:solidFill>
              <a:schemeClr val="hlink"/>
            </a:solidFill>
            <a:round/>
            <a:headEnd/>
            <a:tailEnd type="triangle" w="med" len="med"/>
          </a:ln>
        </p:spPr>
        <p:txBody>
          <a:bodyPr/>
          <a:lstStyle/>
          <a:p>
            <a:endParaRPr lang="hu-HU"/>
          </a:p>
        </p:txBody>
      </p:sp>
      <p:sp>
        <p:nvSpPr>
          <p:cNvPr id="72736" name="Freeform 36"/>
          <p:cNvSpPr>
            <a:spLocks/>
          </p:cNvSpPr>
          <p:nvPr/>
        </p:nvSpPr>
        <p:spPr bwMode="auto">
          <a:xfrm flipV="1">
            <a:off x="6824663" y="4576763"/>
            <a:ext cx="1482725" cy="831850"/>
          </a:xfrm>
          <a:custGeom>
            <a:avLst/>
            <a:gdLst>
              <a:gd name="T0" fmla="*/ 0 w 1049"/>
              <a:gd name="T1" fmla="*/ 739288942 h 936"/>
              <a:gd name="T2" fmla="*/ 509460857 w 1049"/>
              <a:gd name="T3" fmla="*/ 470743659 h 936"/>
              <a:gd name="T4" fmla="*/ 1302619597 w 1049"/>
              <a:gd name="T5" fmla="*/ 157177894 h 936"/>
              <a:gd name="T6" fmla="*/ 2095779927 w 1049"/>
              <a:gd name="T7" fmla="*/ 0 h 936"/>
              <a:gd name="T8" fmla="*/ 0 60000 65536"/>
              <a:gd name="T9" fmla="*/ 0 60000 65536"/>
              <a:gd name="T10" fmla="*/ 0 60000 65536"/>
              <a:gd name="T11" fmla="*/ 0 60000 65536"/>
              <a:gd name="T12" fmla="*/ 0 w 1049"/>
              <a:gd name="T13" fmla="*/ 0 h 936"/>
              <a:gd name="T14" fmla="*/ 1049 w 1049"/>
              <a:gd name="T15" fmla="*/ 936 h 936"/>
            </a:gdLst>
            <a:ahLst/>
            <a:cxnLst>
              <a:cxn ang="T8">
                <a:pos x="T0" y="T1"/>
              </a:cxn>
              <a:cxn ang="T9">
                <a:pos x="T2" y="T3"/>
              </a:cxn>
              <a:cxn ang="T10">
                <a:pos x="T4" y="T5"/>
              </a:cxn>
              <a:cxn ang="T11">
                <a:pos x="T6" y="T7"/>
              </a:cxn>
            </a:cxnLst>
            <a:rect l="T12" t="T13" r="T14" b="T15"/>
            <a:pathLst>
              <a:path w="1049" h="936">
                <a:moveTo>
                  <a:pt x="0" y="936"/>
                </a:moveTo>
                <a:cubicBezTo>
                  <a:pt x="73" y="827"/>
                  <a:pt x="146" y="719"/>
                  <a:pt x="255" y="596"/>
                </a:cubicBezTo>
                <a:cubicBezTo>
                  <a:pt x="364" y="473"/>
                  <a:pt x="520" y="298"/>
                  <a:pt x="652" y="199"/>
                </a:cubicBezTo>
                <a:cubicBezTo>
                  <a:pt x="784" y="100"/>
                  <a:pt x="916" y="50"/>
                  <a:pt x="1049" y="0"/>
                </a:cubicBezTo>
              </a:path>
            </a:pathLst>
          </a:custGeom>
          <a:noFill/>
          <a:ln w="9525">
            <a:solidFill>
              <a:schemeClr val="tx1"/>
            </a:solidFill>
            <a:round/>
            <a:headEnd/>
            <a:tailEnd/>
          </a:ln>
        </p:spPr>
        <p:txBody>
          <a:bodyPr/>
          <a:lstStyle/>
          <a:p>
            <a:endParaRPr lang="hu-HU"/>
          </a:p>
        </p:txBody>
      </p:sp>
      <p:grpSp>
        <p:nvGrpSpPr>
          <p:cNvPr id="72737" name="Group 37"/>
          <p:cNvGrpSpPr>
            <a:grpSpLocks/>
          </p:cNvGrpSpPr>
          <p:nvPr/>
        </p:nvGrpSpPr>
        <p:grpSpPr bwMode="auto">
          <a:xfrm>
            <a:off x="1228725" y="1682750"/>
            <a:ext cx="901700" cy="249238"/>
            <a:chOff x="2448" y="2304"/>
            <a:chExt cx="816" cy="192"/>
          </a:xfrm>
        </p:grpSpPr>
        <p:sp>
          <p:nvSpPr>
            <p:cNvPr id="72740" name="Line 38"/>
            <p:cNvSpPr>
              <a:spLocks noChangeShapeType="1"/>
            </p:cNvSpPr>
            <p:nvPr/>
          </p:nvSpPr>
          <p:spPr bwMode="auto">
            <a:xfrm>
              <a:off x="2448" y="2400"/>
              <a:ext cx="816" cy="0"/>
            </a:xfrm>
            <a:prstGeom prst="line">
              <a:avLst/>
            </a:prstGeom>
            <a:noFill/>
            <a:ln w="38100" cmpd="dbl">
              <a:solidFill>
                <a:schemeClr val="tx1"/>
              </a:solidFill>
              <a:round/>
              <a:headEnd/>
              <a:tailEnd/>
            </a:ln>
          </p:spPr>
          <p:txBody>
            <a:bodyPr wrap="none" anchor="ctr"/>
            <a:lstStyle/>
            <a:p>
              <a:endParaRPr lang="hu-HU"/>
            </a:p>
          </p:txBody>
        </p:sp>
        <p:sp>
          <p:nvSpPr>
            <p:cNvPr id="72741" name="Oval 39"/>
            <p:cNvSpPr>
              <a:spLocks noChangeArrowheads="1"/>
            </p:cNvSpPr>
            <p:nvPr/>
          </p:nvSpPr>
          <p:spPr bwMode="auto">
            <a:xfrm>
              <a:off x="2784" y="2304"/>
              <a:ext cx="192" cy="192"/>
            </a:xfrm>
            <a:prstGeom prst="ellipse">
              <a:avLst/>
            </a:prstGeom>
            <a:solidFill>
              <a:schemeClr val="bg2"/>
            </a:solidFill>
            <a:ln w="9525">
              <a:solidFill>
                <a:schemeClr val="tx1"/>
              </a:solidFill>
              <a:round/>
              <a:headEnd/>
              <a:tailEnd/>
            </a:ln>
          </p:spPr>
          <p:txBody>
            <a:bodyPr wrap="none" anchor="ctr"/>
            <a:lstStyle/>
            <a:p>
              <a:endParaRPr lang="hu-HU" altLang="hu-HU"/>
            </a:p>
          </p:txBody>
        </p:sp>
        <p:sp>
          <p:nvSpPr>
            <p:cNvPr id="72742" name="AutoShape 40"/>
            <p:cNvSpPr>
              <a:spLocks noChangeArrowheads="1"/>
            </p:cNvSpPr>
            <p:nvPr/>
          </p:nvSpPr>
          <p:spPr bwMode="auto">
            <a:xfrm rot="5400000">
              <a:off x="2832" y="2352"/>
              <a:ext cx="96" cy="96"/>
            </a:xfrm>
            <a:prstGeom prst="flowChartExtract">
              <a:avLst/>
            </a:prstGeom>
            <a:solidFill>
              <a:schemeClr val="accent1"/>
            </a:solidFill>
            <a:ln w="9525">
              <a:solidFill>
                <a:schemeClr val="tx1"/>
              </a:solidFill>
              <a:miter lim="800000"/>
              <a:headEnd/>
              <a:tailEnd/>
            </a:ln>
          </p:spPr>
          <p:txBody>
            <a:bodyPr wrap="none" anchor="ctr"/>
            <a:lstStyle/>
            <a:p>
              <a:endParaRPr lang="hu-HU" altLang="hu-HU"/>
            </a:p>
          </p:txBody>
        </p:sp>
      </p:grpSp>
      <p:sp>
        <p:nvSpPr>
          <p:cNvPr id="72738" name="Line 41"/>
          <p:cNvSpPr>
            <a:spLocks noChangeShapeType="1"/>
          </p:cNvSpPr>
          <p:nvPr/>
        </p:nvSpPr>
        <p:spPr bwMode="auto">
          <a:xfrm flipH="1">
            <a:off x="6958013" y="3519488"/>
            <a:ext cx="1123950" cy="741362"/>
          </a:xfrm>
          <a:prstGeom prst="line">
            <a:avLst/>
          </a:prstGeom>
          <a:noFill/>
          <a:ln w="9525">
            <a:solidFill>
              <a:srgbClr val="00FF00"/>
            </a:solidFill>
            <a:round/>
            <a:headEnd/>
            <a:tailEnd/>
          </a:ln>
        </p:spPr>
        <p:txBody>
          <a:bodyPr/>
          <a:lstStyle/>
          <a:p>
            <a:endParaRPr lang="hu-HU"/>
          </a:p>
        </p:txBody>
      </p:sp>
      <p:sp>
        <p:nvSpPr>
          <p:cNvPr id="72739" name="Line 42"/>
          <p:cNvSpPr>
            <a:spLocks noChangeShapeType="1"/>
          </p:cNvSpPr>
          <p:nvPr/>
        </p:nvSpPr>
        <p:spPr bwMode="auto">
          <a:xfrm flipH="1">
            <a:off x="7181850" y="3608388"/>
            <a:ext cx="990600" cy="720725"/>
          </a:xfrm>
          <a:prstGeom prst="line">
            <a:avLst/>
          </a:prstGeom>
          <a:noFill/>
          <a:ln w="9525">
            <a:solidFill>
              <a:srgbClr val="00FF00"/>
            </a:solidFill>
            <a:round/>
            <a:headEnd/>
            <a:tailEnd/>
          </a:ln>
        </p:spPr>
        <p:txBody>
          <a:bodyPr/>
          <a:lstStyle/>
          <a:p>
            <a:endParaRPr lang="hu-HU"/>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Rot="1" noChangeArrowheads="1"/>
          </p:cNvSpPr>
          <p:nvPr>
            <p:ph type="title"/>
          </p:nvPr>
        </p:nvSpPr>
        <p:spPr>
          <a:xfrm>
            <a:off x="468313" y="333375"/>
            <a:ext cx="8229600" cy="1143000"/>
          </a:xfrm>
        </p:spPr>
        <p:txBody>
          <a:bodyPr/>
          <a:lstStyle/>
          <a:p>
            <a:pPr eaLnBrk="1" hangingPunct="1">
              <a:defRPr/>
            </a:pPr>
            <a:r>
              <a:rPr lang="hu-HU" dirty="0" smtClean="0"/>
              <a:t>Kérdések</a:t>
            </a:r>
          </a:p>
        </p:txBody>
      </p:sp>
      <p:sp>
        <p:nvSpPr>
          <p:cNvPr id="26627" name="Rectangle 3"/>
          <p:cNvSpPr>
            <a:spLocks noGrp="1" noChangeArrowheads="1"/>
          </p:cNvSpPr>
          <p:nvPr>
            <p:ph type="body" idx="1"/>
          </p:nvPr>
        </p:nvSpPr>
        <p:spPr>
          <a:xfrm>
            <a:off x="611188" y="1484313"/>
            <a:ext cx="7993062" cy="4608512"/>
          </a:xfrm>
        </p:spPr>
        <p:txBody>
          <a:bodyPr/>
          <a:lstStyle/>
          <a:p>
            <a:pPr eaLnBrk="1" hangingPunct="1">
              <a:defRPr/>
            </a:pPr>
            <a:r>
              <a:rPr lang="hu-HU" sz="2800" dirty="0" smtClean="0"/>
              <a:t>Hogyan közelítünk arányos jellegű szakaszt az eredő szakasz átmeneti függvénye alapján?</a:t>
            </a:r>
          </a:p>
          <a:p>
            <a:pPr eaLnBrk="1" hangingPunct="1">
              <a:defRPr/>
            </a:pPr>
            <a:r>
              <a:rPr lang="hu-HU" sz="2800" dirty="0"/>
              <a:t>Hogyan közelítünk </a:t>
            </a:r>
            <a:r>
              <a:rPr lang="hu-HU" sz="2800" dirty="0" smtClean="0"/>
              <a:t>integráló </a:t>
            </a:r>
            <a:r>
              <a:rPr lang="hu-HU" sz="2800" dirty="0"/>
              <a:t>jellegű szakaszt az eredő szakasz átmeneti függvénye alapján?</a:t>
            </a:r>
          </a:p>
          <a:p>
            <a:pPr eaLnBrk="1" hangingPunct="1">
              <a:defRPr/>
            </a:pPr>
            <a:r>
              <a:rPr lang="hu-HU" sz="2800" dirty="0"/>
              <a:t>Hogyan </a:t>
            </a:r>
            <a:r>
              <a:rPr lang="hu-HU" sz="2800" dirty="0" smtClean="0"/>
              <a:t>határozzuk meg az </a:t>
            </a:r>
            <a:r>
              <a:rPr lang="hu-HU" sz="2800" dirty="0"/>
              <a:t>eredő szakasz </a:t>
            </a:r>
            <a:r>
              <a:rPr lang="hu-HU" sz="2800" dirty="0" smtClean="0"/>
              <a:t>jellegét a felnyitott hurok átviteli függvénye </a:t>
            </a:r>
            <a:r>
              <a:rPr lang="hu-HU" sz="2800" dirty="0"/>
              <a:t>alapján?</a:t>
            </a:r>
          </a:p>
          <a:p>
            <a:pPr eaLnBrk="1" hangingPunct="1">
              <a:defRPr/>
            </a:pPr>
            <a:r>
              <a:rPr lang="hu-HU" sz="2800" dirty="0" smtClean="0"/>
              <a:t>PIDT kompenzálási struktúrák.</a:t>
            </a:r>
          </a:p>
          <a:p>
            <a:pPr eaLnBrk="1" hangingPunct="1">
              <a:defRPr/>
            </a:pPr>
            <a:r>
              <a:rPr lang="hu-HU" sz="2800" dirty="0" smtClean="0"/>
              <a:t>PIPDT és a </a:t>
            </a:r>
            <a:r>
              <a:rPr lang="hu-HU" sz="2800" dirty="0" err="1" smtClean="0"/>
              <a:t>lead-lag</a:t>
            </a:r>
            <a:r>
              <a:rPr lang="hu-HU" sz="2800" dirty="0" smtClean="0"/>
              <a:t> struktúra.</a:t>
            </a:r>
          </a:p>
          <a:p>
            <a:pPr eaLnBrk="1" hangingPunct="1">
              <a:defRPr/>
            </a:pPr>
            <a:r>
              <a:rPr lang="hu-HU" sz="2800" dirty="0" smtClean="0"/>
              <a:t>A kompenzáló tag statikus illesztése.</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2" name="Rectangle 4"/>
          <p:cNvSpPr>
            <a:spLocks noGrp="1" noChangeArrowheads="1"/>
          </p:cNvSpPr>
          <p:nvPr>
            <p:ph type="ctrTitle"/>
          </p:nvPr>
        </p:nvSpPr>
        <p:spPr/>
        <p:txBody>
          <a:bodyPr/>
          <a:lstStyle/>
          <a:p>
            <a:pPr eaLnBrk="1" hangingPunct="1">
              <a:defRPr/>
            </a:pPr>
            <a:r>
              <a:rPr lang="hu-HU" altLang="hu-HU" smtClean="0"/>
              <a:t>Szakasz identifikálás</a:t>
            </a:r>
            <a:br>
              <a:rPr lang="hu-HU" altLang="hu-HU" smtClean="0"/>
            </a:br>
            <a:r>
              <a:rPr lang="hu-HU" altLang="hu-HU" sz="4800" smtClean="0"/>
              <a:t>Fekete modell</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22" name="Rectangle 2"/>
          <p:cNvSpPr>
            <a:spLocks noGrp="1" noRot="1" noChangeArrowheads="1"/>
          </p:cNvSpPr>
          <p:nvPr>
            <p:ph type="title"/>
          </p:nvPr>
        </p:nvSpPr>
        <p:spPr>
          <a:xfrm>
            <a:off x="457200" y="274638"/>
            <a:ext cx="8229600" cy="1174750"/>
          </a:xfrm>
        </p:spPr>
        <p:txBody>
          <a:bodyPr/>
          <a:lstStyle/>
          <a:p>
            <a:pPr eaLnBrk="1" hangingPunct="1">
              <a:defRPr/>
            </a:pPr>
            <a:r>
              <a:rPr lang="hu-HU" altLang="hu-HU" sz="3600" smtClean="0">
                <a:latin typeface="Times New Roman" pitchFamily="18" charset="0"/>
              </a:rPr>
              <a:t>Szakasz identifikálás</a:t>
            </a:r>
            <a:br>
              <a:rPr lang="hu-HU" altLang="hu-HU" sz="3600" smtClean="0">
                <a:latin typeface="Times New Roman" pitchFamily="18" charset="0"/>
              </a:rPr>
            </a:br>
            <a:r>
              <a:rPr lang="hu-HU" altLang="hu-HU" sz="3200" smtClean="0">
                <a:latin typeface="Times New Roman" pitchFamily="18" charset="0"/>
              </a:rPr>
              <a:t>(Fekete modell)</a:t>
            </a:r>
          </a:p>
        </p:txBody>
      </p:sp>
      <p:sp>
        <p:nvSpPr>
          <p:cNvPr id="133123" name="Rectangle 3"/>
          <p:cNvSpPr>
            <a:spLocks noGrp="1" noChangeArrowheads="1"/>
          </p:cNvSpPr>
          <p:nvPr>
            <p:ph type="body" idx="1"/>
          </p:nvPr>
        </p:nvSpPr>
        <p:spPr>
          <a:xfrm>
            <a:off x="476250" y="2033588"/>
            <a:ext cx="8056563" cy="3916362"/>
          </a:xfrm>
        </p:spPr>
        <p:txBody>
          <a:bodyPr/>
          <a:lstStyle/>
          <a:p>
            <a:pPr eaLnBrk="1" hangingPunct="1">
              <a:defRPr/>
            </a:pPr>
            <a:r>
              <a:rPr lang="hu-HU" altLang="hu-HU" smtClean="0"/>
              <a:t>Az időtartományban a méréssel meghatározott átmeneti függvényre illesztett közelítő jelátviteli taggal.</a:t>
            </a:r>
          </a:p>
          <a:p>
            <a:pPr eaLnBrk="1" hangingPunct="1">
              <a:buFont typeface="Wingdings" pitchFamily="2" charset="2"/>
              <a:buNone/>
              <a:defRPr/>
            </a:pPr>
            <a:endParaRPr lang="hu-HU" altLang="hu-HU" smtClean="0"/>
          </a:p>
          <a:p>
            <a:pPr eaLnBrk="1" hangingPunct="1">
              <a:defRPr/>
            </a:pPr>
            <a:r>
              <a:rPr lang="hu-HU" altLang="hu-HU" smtClean="0"/>
              <a:t>A körfrekvencia tartományban a méréssel meghatározott Bode diagramra illesztett közelítő jelátviteli taggal.</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6" name="Rectangle 2"/>
          <p:cNvSpPr>
            <a:spLocks noGrp="1" noRot="1" noChangeArrowheads="1"/>
          </p:cNvSpPr>
          <p:nvPr>
            <p:ph type="title"/>
          </p:nvPr>
        </p:nvSpPr>
        <p:spPr>
          <a:xfrm>
            <a:off x="2425700" y="344488"/>
            <a:ext cx="4357688" cy="579437"/>
          </a:xfrm>
        </p:spPr>
        <p:txBody>
          <a:bodyPr wrap="none">
            <a:spAutoFit/>
          </a:bodyPr>
          <a:lstStyle/>
          <a:p>
            <a:pPr eaLnBrk="1" hangingPunct="1">
              <a:defRPr/>
            </a:pPr>
            <a:r>
              <a:rPr lang="hu-HU" altLang="hu-HU" sz="3200" smtClean="0"/>
              <a:t>A szabályozó felöl nézve</a:t>
            </a:r>
          </a:p>
        </p:txBody>
      </p:sp>
      <p:sp>
        <p:nvSpPr>
          <p:cNvPr id="37890" name="Rectangle 3"/>
          <p:cNvSpPr>
            <a:spLocks noChangeArrowheads="1"/>
          </p:cNvSpPr>
          <p:nvPr/>
        </p:nvSpPr>
        <p:spPr bwMode="auto">
          <a:xfrm>
            <a:off x="5202238" y="1133475"/>
            <a:ext cx="838200" cy="533400"/>
          </a:xfrm>
          <a:prstGeom prst="rect">
            <a:avLst/>
          </a:prstGeom>
          <a:solidFill>
            <a:srgbClr val="00CCFF"/>
          </a:solidFill>
          <a:ln w="9525">
            <a:solidFill>
              <a:schemeClr val="tx1"/>
            </a:solidFill>
            <a:miter lim="800000"/>
            <a:headEnd/>
            <a:tailEnd/>
          </a:ln>
        </p:spPr>
        <p:txBody>
          <a:bodyPr wrap="none" anchor="ctr"/>
          <a:lstStyle/>
          <a:p>
            <a:endParaRPr lang="hu-HU" altLang="hu-HU"/>
          </a:p>
        </p:txBody>
      </p:sp>
      <p:sp>
        <p:nvSpPr>
          <p:cNvPr id="37891" name="Rectangle 4"/>
          <p:cNvSpPr>
            <a:spLocks noChangeArrowheads="1"/>
          </p:cNvSpPr>
          <p:nvPr/>
        </p:nvSpPr>
        <p:spPr bwMode="auto">
          <a:xfrm>
            <a:off x="6948488" y="1222375"/>
            <a:ext cx="838200" cy="1455738"/>
          </a:xfrm>
          <a:prstGeom prst="rect">
            <a:avLst/>
          </a:prstGeom>
          <a:solidFill>
            <a:srgbClr val="00CCFF"/>
          </a:solidFill>
          <a:ln w="9525">
            <a:solidFill>
              <a:schemeClr val="tx1"/>
            </a:solidFill>
            <a:miter lim="800000"/>
            <a:headEnd/>
            <a:tailEnd/>
          </a:ln>
        </p:spPr>
        <p:txBody>
          <a:bodyPr wrap="none" anchor="ctr"/>
          <a:lstStyle/>
          <a:p>
            <a:endParaRPr lang="hu-HU" altLang="hu-HU"/>
          </a:p>
        </p:txBody>
      </p:sp>
      <p:sp>
        <p:nvSpPr>
          <p:cNvPr id="37892" name="Rectangle 5"/>
          <p:cNvSpPr>
            <a:spLocks noChangeArrowheads="1"/>
          </p:cNvSpPr>
          <p:nvPr/>
        </p:nvSpPr>
        <p:spPr bwMode="auto">
          <a:xfrm>
            <a:off x="5202238" y="2200275"/>
            <a:ext cx="838200" cy="533400"/>
          </a:xfrm>
          <a:prstGeom prst="rect">
            <a:avLst/>
          </a:prstGeom>
          <a:solidFill>
            <a:srgbClr val="00CCFF"/>
          </a:solidFill>
          <a:ln w="9525">
            <a:solidFill>
              <a:schemeClr val="tx1"/>
            </a:solidFill>
            <a:miter lim="800000"/>
            <a:headEnd/>
            <a:tailEnd/>
          </a:ln>
        </p:spPr>
        <p:txBody>
          <a:bodyPr wrap="none" anchor="ctr"/>
          <a:lstStyle/>
          <a:p>
            <a:endParaRPr lang="hu-HU" altLang="hu-HU"/>
          </a:p>
        </p:txBody>
      </p:sp>
      <p:sp>
        <p:nvSpPr>
          <p:cNvPr id="37893" name="Line 6"/>
          <p:cNvSpPr>
            <a:spLocks noChangeShapeType="1"/>
          </p:cNvSpPr>
          <p:nvPr/>
        </p:nvSpPr>
        <p:spPr bwMode="auto">
          <a:xfrm>
            <a:off x="4287838" y="1438275"/>
            <a:ext cx="914400" cy="0"/>
          </a:xfrm>
          <a:prstGeom prst="line">
            <a:avLst/>
          </a:prstGeom>
          <a:noFill/>
          <a:ln w="9525">
            <a:solidFill>
              <a:schemeClr val="tx1"/>
            </a:solidFill>
            <a:round/>
            <a:headEnd/>
            <a:tailEnd type="triangle" w="med" len="med"/>
          </a:ln>
        </p:spPr>
        <p:txBody>
          <a:bodyPr wrap="none" anchor="ctr"/>
          <a:lstStyle/>
          <a:p>
            <a:endParaRPr lang="hu-HU"/>
          </a:p>
        </p:txBody>
      </p:sp>
      <p:sp>
        <p:nvSpPr>
          <p:cNvPr id="37894" name="Line 7"/>
          <p:cNvSpPr>
            <a:spLocks noChangeShapeType="1"/>
          </p:cNvSpPr>
          <p:nvPr/>
        </p:nvSpPr>
        <p:spPr bwMode="auto">
          <a:xfrm flipH="1">
            <a:off x="4302125" y="2484438"/>
            <a:ext cx="914400" cy="0"/>
          </a:xfrm>
          <a:prstGeom prst="line">
            <a:avLst/>
          </a:prstGeom>
          <a:noFill/>
          <a:ln w="9525">
            <a:solidFill>
              <a:schemeClr val="tx1"/>
            </a:solidFill>
            <a:round/>
            <a:headEnd/>
            <a:tailEnd type="triangle" w="med" len="med"/>
          </a:ln>
        </p:spPr>
        <p:txBody>
          <a:bodyPr wrap="none" anchor="ctr"/>
          <a:lstStyle/>
          <a:p>
            <a:endParaRPr lang="hu-HU"/>
          </a:p>
        </p:txBody>
      </p:sp>
      <p:sp>
        <p:nvSpPr>
          <p:cNvPr id="37895" name="Line 8"/>
          <p:cNvSpPr>
            <a:spLocks noChangeShapeType="1"/>
          </p:cNvSpPr>
          <p:nvPr/>
        </p:nvSpPr>
        <p:spPr bwMode="auto">
          <a:xfrm>
            <a:off x="6040438" y="1438275"/>
            <a:ext cx="914400" cy="0"/>
          </a:xfrm>
          <a:prstGeom prst="line">
            <a:avLst/>
          </a:prstGeom>
          <a:noFill/>
          <a:ln w="9525">
            <a:solidFill>
              <a:schemeClr val="tx1"/>
            </a:solidFill>
            <a:round/>
            <a:headEnd/>
            <a:tailEnd type="triangle" w="med" len="med"/>
          </a:ln>
        </p:spPr>
        <p:txBody>
          <a:bodyPr wrap="none" anchor="ctr"/>
          <a:lstStyle/>
          <a:p>
            <a:endParaRPr lang="hu-HU"/>
          </a:p>
        </p:txBody>
      </p:sp>
      <p:sp>
        <p:nvSpPr>
          <p:cNvPr id="37896" name="Line 9"/>
          <p:cNvSpPr>
            <a:spLocks noChangeShapeType="1"/>
          </p:cNvSpPr>
          <p:nvPr/>
        </p:nvSpPr>
        <p:spPr bwMode="auto">
          <a:xfrm flipH="1">
            <a:off x="6034088" y="2479675"/>
            <a:ext cx="914400" cy="0"/>
          </a:xfrm>
          <a:prstGeom prst="line">
            <a:avLst/>
          </a:prstGeom>
          <a:noFill/>
          <a:ln w="9525">
            <a:solidFill>
              <a:schemeClr val="tx1"/>
            </a:solidFill>
            <a:round/>
            <a:headEnd/>
            <a:tailEnd type="triangle" w="med" len="med"/>
          </a:ln>
        </p:spPr>
        <p:txBody>
          <a:bodyPr wrap="none" anchor="ctr"/>
          <a:lstStyle/>
          <a:p>
            <a:endParaRPr lang="hu-HU"/>
          </a:p>
        </p:txBody>
      </p:sp>
      <p:sp>
        <p:nvSpPr>
          <p:cNvPr id="37897" name="Text Box 10"/>
          <p:cNvSpPr txBox="1">
            <a:spLocks noChangeArrowheads="1"/>
          </p:cNvSpPr>
          <p:nvPr/>
        </p:nvSpPr>
        <p:spPr bwMode="auto">
          <a:xfrm>
            <a:off x="4346575" y="1089025"/>
            <a:ext cx="179388" cy="304800"/>
          </a:xfrm>
          <a:prstGeom prst="rect">
            <a:avLst/>
          </a:prstGeom>
          <a:noFill/>
          <a:ln w="9525">
            <a:noFill/>
            <a:miter lim="800000"/>
            <a:headEnd/>
            <a:tailEnd/>
          </a:ln>
        </p:spPr>
        <p:txBody>
          <a:bodyPr lIns="18000" tIns="0" rIns="18000" bIns="0">
            <a:spAutoFit/>
          </a:bodyPr>
          <a:lstStyle/>
          <a:p>
            <a:pPr eaLnBrk="0" hangingPunct="0"/>
            <a:r>
              <a:rPr lang="hu-HU" altLang="hu-HU" sz="2000">
                <a:latin typeface="Times New Roman" pitchFamily="18" charset="0"/>
              </a:rPr>
              <a:t>u</a:t>
            </a:r>
          </a:p>
        </p:txBody>
      </p:sp>
      <p:sp>
        <p:nvSpPr>
          <p:cNvPr id="37898" name="Text Box 11"/>
          <p:cNvSpPr txBox="1">
            <a:spLocks noChangeArrowheads="1"/>
          </p:cNvSpPr>
          <p:nvPr/>
        </p:nvSpPr>
        <p:spPr bwMode="auto">
          <a:xfrm>
            <a:off x="4437063" y="2124075"/>
            <a:ext cx="314325" cy="304800"/>
          </a:xfrm>
          <a:prstGeom prst="rect">
            <a:avLst/>
          </a:prstGeom>
          <a:noFill/>
          <a:ln w="9525">
            <a:noFill/>
            <a:miter lim="800000"/>
            <a:headEnd/>
            <a:tailEnd/>
          </a:ln>
        </p:spPr>
        <p:txBody>
          <a:bodyPr lIns="18000" tIns="0" rIns="18000" bIns="0">
            <a:spAutoFit/>
          </a:bodyPr>
          <a:lstStyle/>
          <a:p>
            <a:pPr eaLnBrk="0" hangingPunct="0"/>
            <a:r>
              <a:rPr lang="hu-HU" altLang="hu-HU" sz="2000">
                <a:latin typeface="Times New Roman" pitchFamily="18" charset="0"/>
              </a:rPr>
              <a:t>y</a:t>
            </a:r>
            <a:r>
              <a:rPr lang="hu-HU" altLang="hu-HU" sz="2000" baseline="-25000">
                <a:latin typeface="Times New Roman" pitchFamily="18" charset="0"/>
              </a:rPr>
              <a:t>M</a:t>
            </a:r>
            <a:endParaRPr lang="hu-HU" altLang="hu-HU" sz="2000">
              <a:latin typeface="Times New Roman" pitchFamily="18" charset="0"/>
            </a:endParaRPr>
          </a:p>
        </p:txBody>
      </p:sp>
      <p:sp>
        <p:nvSpPr>
          <p:cNvPr id="37899" name="Text Box 12"/>
          <p:cNvSpPr txBox="1">
            <a:spLocks noChangeArrowheads="1"/>
          </p:cNvSpPr>
          <p:nvPr/>
        </p:nvSpPr>
        <p:spPr bwMode="auto">
          <a:xfrm>
            <a:off x="6342063" y="2200275"/>
            <a:ext cx="258762" cy="304800"/>
          </a:xfrm>
          <a:prstGeom prst="rect">
            <a:avLst/>
          </a:prstGeom>
          <a:noFill/>
          <a:ln w="9525">
            <a:noFill/>
            <a:miter lim="800000"/>
            <a:headEnd/>
            <a:tailEnd/>
          </a:ln>
        </p:spPr>
        <p:txBody>
          <a:bodyPr lIns="18000" tIns="0" rIns="18000" bIns="0">
            <a:spAutoFit/>
          </a:bodyPr>
          <a:lstStyle/>
          <a:p>
            <a:pPr eaLnBrk="0" hangingPunct="0"/>
            <a:r>
              <a:rPr lang="hu-HU" altLang="hu-HU" sz="2000">
                <a:latin typeface="Times New Roman" pitchFamily="18" charset="0"/>
              </a:rPr>
              <a:t>y</a:t>
            </a:r>
          </a:p>
        </p:txBody>
      </p:sp>
      <p:sp>
        <p:nvSpPr>
          <p:cNvPr id="37900" name="Text Box 13"/>
          <p:cNvSpPr txBox="1">
            <a:spLocks noChangeArrowheads="1"/>
          </p:cNvSpPr>
          <p:nvPr/>
        </p:nvSpPr>
        <p:spPr bwMode="auto">
          <a:xfrm>
            <a:off x="6269038" y="1123950"/>
            <a:ext cx="376237" cy="304800"/>
          </a:xfrm>
          <a:prstGeom prst="rect">
            <a:avLst/>
          </a:prstGeom>
          <a:noFill/>
          <a:ln w="9525">
            <a:noFill/>
            <a:miter lim="800000"/>
            <a:headEnd/>
            <a:tailEnd/>
          </a:ln>
        </p:spPr>
        <p:txBody>
          <a:bodyPr lIns="18000" tIns="0" rIns="18000" bIns="0">
            <a:spAutoFit/>
          </a:bodyPr>
          <a:lstStyle/>
          <a:p>
            <a:pPr eaLnBrk="0" hangingPunct="0"/>
            <a:r>
              <a:rPr lang="en-GB" altLang="hu-HU" sz="2000">
                <a:latin typeface="Times New Roman" pitchFamily="18" charset="0"/>
              </a:rPr>
              <a:t>x</a:t>
            </a:r>
            <a:r>
              <a:rPr lang="en-GB" altLang="hu-HU" sz="2000" baseline="-25000">
                <a:latin typeface="Times New Roman" pitchFamily="18" charset="0"/>
              </a:rPr>
              <a:t>M</a:t>
            </a:r>
            <a:endParaRPr lang="hu-HU" altLang="hu-HU" sz="2000">
              <a:latin typeface="Times New Roman" pitchFamily="18" charset="0"/>
            </a:endParaRPr>
          </a:p>
        </p:txBody>
      </p:sp>
      <p:sp>
        <p:nvSpPr>
          <p:cNvPr id="37901" name="Text Box 14"/>
          <p:cNvSpPr txBox="1">
            <a:spLocks noChangeArrowheads="1"/>
          </p:cNvSpPr>
          <p:nvPr/>
        </p:nvSpPr>
        <p:spPr bwMode="auto">
          <a:xfrm>
            <a:off x="1466850" y="3024188"/>
            <a:ext cx="1889125" cy="304800"/>
          </a:xfrm>
          <a:prstGeom prst="rect">
            <a:avLst/>
          </a:prstGeom>
          <a:noFill/>
          <a:ln w="9525">
            <a:noFill/>
            <a:miter lim="800000"/>
            <a:headEnd/>
            <a:tailEnd/>
          </a:ln>
        </p:spPr>
        <p:txBody>
          <a:bodyPr lIns="0" tIns="0" rIns="0" bIns="0">
            <a:spAutoFit/>
          </a:bodyPr>
          <a:lstStyle/>
          <a:p>
            <a:pPr eaLnBrk="0" hangingPunct="0"/>
            <a:r>
              <a:rPr lang="hu-HU" altLang="hu-HU" sz="2000">
                <a:latin typeface="Times New Roman" pitchFamily="18" charset="0"/>
              </a:rPr>
              <a:t>Integráló jellegű</a:t>
            </a:r>
            <a:endParaRPr lang="en-GB" altLang="hu-HU" sz="2400">
              <a:latin typeface="Times New Roman" pitchFamily="18" charset="0"/>
            </a:endParaRPr>
          </a:p>
        </p:txBody>
      </p:sp>
      <p:sp>
        <p:nvSpPr>
          <p:cNvPr id="37902" name="Line 15"/>
          <p:cNvSpPr>
            <a:spLocks noChangeShapeType="1"/>
          </p:cNvSpPr>
          <p:nvPr/>
        </p:nvSpPr>
        <p:spPr bwMode="auto">
          <a:xfrm>
            <a:off x="7312025" y="914400"/>
            <a:ext cx="0" cy="307975"/>
          </a:xfrm>
          <a:prstGeom prst="line">
            <a:avLst/>
          </a:prstGeom>
          <a:noFill/>
          <a:ln w="9525">
            <a:solidFill>
              <a:schemeClr val="tx1"/>
            </a:solidFill>
            <a:round/>
            <a:headEnd/>
            <a:tailEnd type="triangle" w="med" len="med"/>
          </a:ln>
        </p:spPr>
        <p:txBody>
          <a:bodyPr wrap="none" anchor="ctr"/>
          <a:lstStyle/>
          <a:p>
            <a:endParaRPr lang="hu-HU"/>
          </a:p>
        </p:txBody>
      </p:sp>
      <p:sp>
        <p:nvSpPr>
          <p:cNvPr id="37903" name="Text Box 16"/>
          <p:cNvSpPr txBox="1">
            <a:spLocks noChangeArrowheads="1"/>
          </p:cNvSpPr>
          <p:nvPr/>
        </p:nvSpPr>
        <p:spPr bwMode="auto">
          <a:xfrm>
            <a:off x="7407275" y="863600"/>
            <a:ext cx="258763" cy="274638"/>
          </a:xfrm>
          <a:prstGeom prst="rect">
            <a:avLst/>
          </a:prstGeom>
          <a:noFill/>
          <a:ln w="9525">
            <a:noFill/>
            <a:miter lim="800000"/>
            <a:headEnd/>
            <a:tailEnd/>
          </a:ln>
        </p:spPr>
        <p:txBody>
          <a:bodyPr lIns="18000" tIns="0" rIns="18000" bIns="0">
            <a:spAutoFit/>
          </a:bodyPr>
          <a:lstStyle/>
          <a:p>
            <a:pPr algn="r" eaLnBrk="0" hangingPunct="0"/>
            <a:r>
              <a:rPr lang="hu-HU" altLang="hu-HU">
                <a:latin typeface="Times New Roman" pitchFamily="18" charset="0"/>
              </a:rPr>
              <a:t>w</a:t>
            </a:r>
            <a:endParaRPr lang="hu-HU" altLang="hu-HU" sz="2400">
              <a:latin typeface="Times New Roman" pitchFamily="18" charset="0"/>
            </a:endParaRPr>
          </a:p>
        </p:txBody>
      </p:sp>
      <p:sp>
        <p:nvSpPr>
          <p:cNvPr id="37904" name="Text Box 17"/>
          <p:cNvSpPr txBox="1">
            <a:spLocks noChangeArrowheads="1"/>
          </p:cNvSpPr>
          <p:nvPr/>
        </p:nvSpPr>
        <p:spPr bwMode="auto">
          <a:xfrm>
            <a:off x="5381625" y="3024188"/>
            <a:ext cx="2159000" cy="304800"/>
          </a:xfrm>
          <a:prstGeom prst="rect">
            <a:avLst/>
          </a:prstGeom>
          <a:noFill/>
          <a:ln w="9525">
            <a:noFill/>
            <a:miter lim="800000"/>
            <a:headEnd/>
            <a:tailEnd/>
          </a:ln>
        </p:spPr>
        <p:txBody>
          <a:bodyPr lIns="0" tIns="0" rIns="0" bIns="0">
            <a:spAutoFit/>
          </a:bodyPr>
          <a:lstStyle/>
          <a:p>
            <a:pPr eaLnBrk="0" hangingPunct="0"/>
            <a:r>
              <a:rPr lang="hu-HU" altLang="hu-HU" sz="2000">
                <a:latin typeface="Times New Roman" pitchFamily="18" charset="0"/>
              </a:rPr>
              <a:t>Arányos jellegű</a:t>
            </a:r>
            <a:endParaRPr lang="en-GB" altLang="hu-HU" sz="2400">
              <a:latin typeface="Times New Roman" pitchFamily="18" charset="0"/>
            </a:endParaRPr>
          </a:p>
        </p:txBody>
      </p:sp>
      <p:sp>
        <p:nvSpPr>
          <p:cNvPr id="37905" name="Line 18"/>
          <p:cNvSpPr>
            <a:spLocks noChangeShapeType="1"/>
          </p:cNvSpPr>
          <p:nvPr/>
        </p:nvSpPr>
        <p:spPr bwMode="auto">
          <a:xfrm>
            <a:off x="836613" y="5634038"/>
            <a:ext cx="3286125" cy="0"/>
          </a:xfrm>
          <a:prstGeom prst="line">
            <a:avLst/>
          </a:prstGeom>
          <a:noFill/>
          <a:ln w="9525">
            <a:solidFill>
              <a:schemeClr val="tx1"/>
            </a:solidFill>
            <a:round/>
            <a:headEnd/>
            <a:tailEnd type="triangle" w="med" len="med"/>
          </a:ln>
        </p:spPr>
        <p:txBody>
          <a:bodyPr/>
          <a:lstStyle/>
          <a:p>
            <a:endParaRPr lang="hu-HU"/>
          </a:p>
        </p:txBody>
      </p:sp>
      <p:sp>
        <p:nvSpPr>
          <p:cNvPr id="37906" name="Line 19"/>
          <p:cNvSpPr>
            <a:spLocks noChangeShapeType="1"/>
          </p:cNvSpPr>
          <p:nvPr/>
        </p:nvSpPr>
        <p:spPr bwMode="auto">
          <a:xfrm flipV="1">
            <a:off x="1016000" y="3384550"/>
            <a:ext cx="0" cy="2430463"/>
          </a:xfrm>
          <a:prstGeom prst="line">
            <a:avLst/>
          </a:prstGeom>
          <a:noFill/>
          <a:ln w="9525">
            <a:solidFill>
              <a:schemeClr val="tx1"/>
            </a:solidFill>
            <a:round/>
            <a:headEnd/>
            <a:tailEnd type="triangle" w="med" len="med"/>
          </a:ln>
        </p:spPr>
        <p:txBody>
          <a:bodyPr/>
          <a:lstStyle/>
          <a:p>
            <a:endParaRPr lang="hu-HU"/>
          </a:p>
        </p:txBody>
      </p:sp>
      <p:sp>
        <p:nvSpPr>
          <p:cNvPr id="37907" name="Text Box 20"/>
          <p:cNvSpPr txBox="1">
            <a:spLocks noChangeArrowheads="1"/>
          </p:cNvSpPr>
          <p:nvPr/>
        </p:nvSpPr>
        <p:spPr bwMode="auto">
          <a:xfrm>
            <a:off x="3897313" y="5364163"/>
            <a:ext cx="179387" cy="304800"/>
          </a:xfrm>
          <a:prstGeom prst="rect">
            <a:avLst/>
          </a:prstGeom>
          <a:noFill/>
          <a:ln w="9525">
            <a:noFill/>
            <a:miter lim="800000"/>
            <a:headEnd/>
            <a:tailEnd/>
          </a:ln>
        </p:spPr>
        <p:txBody>
          <a:bodyPr lIns="18000" tIns="0" rIns="18000" bIns="0">
            <a:spAutoFit/>
          </a:bodyPr>
          <a:lstStyle/>
          <a:p>
            <a:pPr eaLnBrk="0" hangingPunct="0"/>
            <a:r>
              <a:rPr lang="hu-HU" altLang="hu-HU" sz="2000">
                <a:latin typeface="Times New Roman" pitchFamily="18" charset="0"/>
              </a:rPr>
              <a:t>t</a:t>
            </a:r>
          </a:p>
        </p:txBody>
      </p:sp>
      <p:sp>
        <p:nvSpPr>
          <p:cNvPr id="37908" name="Freeform 21"/>
          <p:cNvSpPr>
            <a:spLocks/>
          </p:cNvSpPr>
          <p:nvPr/>
        </p:nvSpPr>
        <p:spPr bwMode="auto">
          <a:xfrm>
            <a:off x="1016000" y="3608388"/>
            <a:ext cx="2790825" cy="2041525"/>
          </a:xfrm>
          <a:custGeom>
            <a:avLst/>
            <a:gdLst>
              <a:gd name="T0" fmla="*/ 0 w 1758"/>
              <a:gd name="T1" fmla="*/ 2147483647 h 1286"/>
              <a:gd name="T2" fmla="*/ 572076302 w 1758"/>
              <a:gd name="T3" fmla="*/ 2147483647 h 1286"/>
              <a:gd name="T4" fmla="*/ 1502013105 w 1758"/>
              <a:gd name="T5" fmla="*/ 2147483647 h 1286"/>
              <a:gd name="T6" fmla="*/ 2147483647 w 1758"/>
              <a:gd name="T7" fmla="*/ 1857356039 h 1286"/>
              <a:gd name="T8" fmla="*/ 2147483647 w 1758"/>
              <a:gd name="T9" fmla="*/ 0 h 1286"/>
              <a:gd name="T10" fmla="*/ 0 60000 65536"/>
              <a:gd name="T11" fmla="*/ 0 60000 65536"/>
              <a:gd name="T12" fmla="*/ 0 60000 65536"/>
              <a:gd name="T13" fmla="*/ 0 60000 65536"/>
              <a:gd name="T14" fmla="*/ 0 60000 65536"/>
              <a:gd name="T15" fmla="*/ 0 w 1758"/>
              <a:gd name="T16" fmla="*/ 0 h 1286"/>
              <a:gd name="T17" fmla="*/ 1758 w 1758"/>
              <a:gd name="T18" fmla="*/ 1286 h 1286"/>
            </a:gdLst>
            <a:ahLst/>
            <a:cxnLst>
              <a:cxn ang="T10">
                <a:pos x="T0" y="T1"/>
              </a:cxn>
              <a:cxn ang="T11">
                <a:pos x="T2" y="T3"/>
              </a:cxn>
              <a:cxn ang="T12">
                <a:pos x="T4" y="T5"/>
              </a:cxn>
              <a:cxn ang="T13">
                <a:pos x="T6" y="T7"/>
              </a:cxn>
              <a:cxn ang="T14">
                <a:pos x="T8" y="T9"/>
              </a:cxn>
            </a:cxnLst>
            <a:rect l="T15" t="T16" r="T17" b="T18"/>
            <a:pathLst>
              <a:path w="1758" h="1286">
                <a:moveTo>
                  <a:pt x="0" y="1276"/>
                </a:moveTo>
                <a:cubicBezTo>
                  <a:pt x="64" y="1281"/>
                  <a:pt x="128" y="1286"/>
                  <a:pt x="227" y="1248"/>
                </a:cubicBezTo>
                <a:cubicBezTo>
                  <a:pt x="326" y="1210"/>
                  <a:pt x="468" y="1134"/>
                  <a:pt x="596" y="1049"/>
                </a:cubicBezTo>
                <a:cubicBezTo>
                  <a:pt x="724" y="964"/>
                  <a:pt x="799" y="912"/>
                  <a:pt x="993" y="737"/>
                </a:cubicBezTo>
                <a:cubicBezTo>
                  <a:pt x="1187" y="562"/>
                  <a:pt x="1472" y="281"/>
                  <a:pt x="1758" y="0"/>
                </a:cubicBezTo>
              </a:path>
            </a:pathLst>
          </a:custGeom>
          <a:noFill/>
          <a:ln w="9525">
            <a:solidFill>
              <a:schemeClr val="tx1"/>
            </a:solidFill>
            <a:round/>
            <a:headEnd/>
            <a:tailEnd/>
          </a:ln>
        </p:spPr>
        <p:txBody>
          <a:bodyPr/>
          <a:lstStyle/>
          <a:p>
            <a:endParaRPr lang="hu-HU"/>
          </a:p>
        </p:txBody>
      </p:sp>
      <p:sp>
        <p:nvSpPr>
          <p:cNvPr id="37909" name="Text Box 22"/>
          <p:cNvSpPr txBox="1">
            <a:spLocks noChangeArrowheads="1"/>
          </p:cNvSpPr>
          <p:nvPr/>
        </p:nvSpPr>
        <p:spPr bwMode="auto">
          <a:xfrm>
            <a:off x="611188" y="3249613"/>
            <a:ext cx="314325" cy="304800"/>
          </a:xfrm>
          <a:prstGeom prst="rect">
            <a:avLst/>
          </a:prstGeom>
          <a:noFill/>
          <a:ln w="9525">
            <a:noFill/>
            <a:miter lim="800000"/>
            <a:headEnd/>
            <a:tailEnd/>
          </a:ln>
        </p:spPr>
        <p:txBody>
          <a:bodyPr lIns="18000" tIns="0" rIns="18000" bIns="0">
            <a:spAutoFit/>
          </a:bodyPr>
          <a:lstStyle/>
          <a:p>
            <a:pPr eaLnBrk="0" hangingPunct="0"/>
            <a:r>
              <a:rPr lang="hu-HU" altLang="hu-HU" sz="2000">
                <a:latin typeface="Times New Roman" pitchFamily="18" charset="0"/>
              </a:rPr>
              <a:t>y</a:t>
            </a:r>
            <a:r>
              <a:rPr lang="hu-HU" altLang="hu-HU" sz="2000" baseline="-25000">
                <a:latin typeface="Times New Roman" pitchFamily="18" charset="0"/>
              </a:rPr>
              <a:t>M</a:t>
            </a:r>
            <a:endParaRPr lang="hu-HU" altLang="hu-HU" sz="2000">
              <a:latin typeface="Times New Roman" pitchFamily="18" charset="0"/>
            </a:endParaRPr>
          </a:p>
        </p:txBody>
      </p:sp>
      <p:sp>
        <p:nvSpPr>
          <p:cNvPr id="37910" name="Line 23"/>
          <p:cNvSpPr>
            <a:spLocks noChangeShapeType="1"/>
          </p:cNvSpPr>
          <p:nvPr/>
        </p:nvSpPr>
        <p:spPr bwMode="auto">
          <a:xfrm>
            <a:off x="4978400" y="5634038"/>
            <a:ext cx="3286125" cy="0"/>
          </a:xfrm>
          <a:prstGeom prst="line">
            <a:avLst/>
          </a:prstGeom>
          <a:noFill/>
          <a:ln w="9525">
            <a:solidFill>
              <a:schemeClr val="tx1"/>
            </a:solidFill>
            <a:round/>
            <a:headEnd/>
            <a:tailEnd type="triangle" w="med" len="med"/>
          </a:ln>
        </p:spPr>
        <p:txBody>
          <a:bodyPr/>
          <a:lstStyle/>
          <a:p>
            <a:endParaRPr lang="hu-HU"/>
          </a:p>
        </p:txBody>
      </p:sp>
      <p:sp>
        <p:nvSpPr>
          <p:cNvPr id="37911" name="Line 24"/>
          <p:cNvSpPr>
            <a:spLocks noChangeShapeType="1"/>
          </p:cNvSpPr>
          <p:nvPr/>
        </p:nvSpPr>
        <p:spPr bwMode="auto">
          <a:xfrm flipV="1">
            <a:off x="5157788" y="3384550"/>
            <a:ext cx="0" cy="2430463"/>
          </a:xfrm>
          <a:prstGeom prst="line">
            <a:avLst/>
          </a:prstGeom>
          <a:noFill/>
          <a:ln w="9525">
            <a:solidFill>
              <a:schemeClr val="tx1"/>
            </a:solidFill>
            <a:round/>
            <a:headEnd/>
            <a:tailEnd type="triangle" w="med" len="med"/>
          </a:ln>
        </p:spPr>
        <p:txBody>
          <a:bodyPr/>
          <a:lstStyle/>
          <a:p>
            <a:endParaRPr lang="hu-HU"/>
          </a:p>
        </p:txBody>
      </p:sp>
      <p:sp>
        <p:nvSpPr>
          <p:cNvPr id="37912" name="Text Box 25"/>
          <p:cNvSpPr txBox="1">
            <a:spLocks noChangeArrowheads="1"/>
          </p:cNvSpPr>
          <p:nvPr/>
        </p:nvSpPr>
        <p:spPr bwMode="auto">
          <a:xfrm>
            <a:off x="8039100" y="5364163"/>
            <a:ext cx="179388" cy="304800"/>
          </a:xfrm>
          <a:prstGeom prst="rect">
            <a:avLst/>
          </a:prstGeom>
          <a:noFill/>
          <a:ln w="9525">
            <a:noFill/>
            <a:miter lim="800000"/>
            <a:headEnd/>
            <a:tailEnd/>
          </a:ln>
        </p:spPr>
        <p:txBody>
          <a:bodyPr lIns="18000" tIns="0" rIns="18000" bIns="0">
            <a:spAutoFit/>
          </a:bodyPr>
          <a:lstStyle/>
          <a:p>
            <a:pPr eaLnBrk="0" hangingPunct="0"/>
            <a:r>
              <a:rPr lang="hu-HU" altLang="hu-HU" sz="2000">
                <a:latin typeface="Times New Roman" pitchFamily="18" charset="0"/>
              </a:rPr>
              <a:t>t</a:t>
            </a:r>
          </a:p>
        </p:txBody>
      </p:sp>
      <p:sp>
        <p:nvSpPr>
          <p:cNvPr id="37913" name="Text Box 26"/>
          <p:cNvSpPr txBox="1">
            <a:spLocks noChangeArrowheads="1"/>
          </p:cNvSpPr>
          <p:nvPr/>
        </p:nvSpPr>
        <p:spPr bwMode="auto">
          <a:xfrm>
            <a:off x="4752975" y="3249613"/>
            <a:ext cx="314325" cy="304800"/>
          </a:xfrm>
          <a:prstGeom prst="rect">
            <a:avLst/>
          </a:prstGeom>
          <a:noFill/>
          <a:ln w="9525">
            <a:noFill/>
            <a:miter lim="800000"/>
            <a:headEnd/>
            <a:tailEnd/>
          </a:ln>
        </p:spPr>
        <p:txBody>
          <a:bodyPr lIns="18000" tIns="0" rIns="18000" bIns="0">
            <a:spAutoFit/>
          </a:bodyPr>
          <a:lstStyle/>
          <a:p>
            <a:pPr eaLnBrk="0" hangingPunct="0"/>
            <a:r>
              <a:rPr lang="hu-HU" altLang="hu-HU" sz="2000">
                <a:latin typeface="Times New Roman" pitchFamily="18" charset="0"/>
              </a:rPr>
              <a:t>y</a:t>
            </a:r>
            <a:r>
              <a:rPr lang="hu-HU" altLang="hu-HU" sz="2000" baseline="-25000">
                <a:latin typeface="Times New Roman" pitchFamily="18" charset="0"/>
              </a:rPr>
              <a:t>M</a:t>
            </a:r>
            <a:endParaRPr lang="hu-HU" altLang="hu-HU" sz="2000">
              <a:latin typeface="Times New Roman" pitchFamily="18" charset="0"/>
            </a:endParaRPr>
          </a:p>
        </p:txBody>
      </p:sp>
      <p:sp>
        <p:nvSpPr>
          <p:cNvPr id="37914" name="Freeform 27"/>
          <p:cNvSpPr>
            <a:spLocks/>
          </p:cNvSpPr>
          <p:nvPr/>
        </p:nvSpPr>
        <p:spPr bwMode="auto">
          <a:xfrm>
            <a:off x="5157788" y="3819525"/>
            <a:ext cx="3014662" cy="1838325"/>
          </a:xfrm>
          <a:custGeom>
            <a:avLst/>
            <a:gdLst>
              <a:gd name="T0" fmla="*/ 0 w 1899"/>
              <a:gd name="T1" fmla="*/ 2147483647 h 1158"/>
              <a:gd name="T2" fmla="*/ 284776841 w 1899"/>
              <a:gd name="T3" fmla="*/ 2147483647 h 1158"/>
              <a:gd name="T4" fmla="*/ 713203322 w 1899"/>
              <a:gd name="T5" fmla="*/ 2147483647 h 1158"/>
              <a:gd name="T6" fmla="*/ 1285279541 w 1899"/>
              <a:gd name="T7" fmla="*/ 1237397388 h 1158"/>
              <a:gd name="T8" fmla="*/ 2147483647 w 1899"/>
              <a:gd name="T9" fmla="*/ 451108771 h 1158"/>
              <a:gd name="T10" fmla="*/ 2147483647 w 1899"/>
              <a:gd name="T11" fmla="*/ 166330292 h 1158"/>
              <a:gd name="T12" fmla="*/ 2147483647 w 1899"/>
              <a:gd name="T13" fmla="*/ 22682197 h 1158"/>
              <a:gd name="T14" fmla="*/ 2147483647 w 1899"/>
              <a:gd name="T15" fmla="*/ 22682197 h 1158"/>
              <a:gd name="T16" fmla="*/ 0 60000 65536"/>
              <a:gd name="T17" fmla="*/ 0 60000 65536"/>
              <a:gd name="T18" fmla="*/ 0 60000 65536"/>
              <a:gd name="T19" fmla="*/ 0 60000 65536"/>
              <a:gd name="T20" fmla="*/ 0 60000 65536"/>
              <a:gd name="T21" fmla="*/ 0 60000 65536"/>
              <a:gd name="T22" fmla="*/ 0 60000 65536"/>
              <a:gd name="T23" fmla="*/ 0 60000 65536"/>
              <a:gd name="T24" fmla="*/ 0 w 1899"/>
              <a:gd name="T25" fmla="*/ 0 h 1158"/>
              <a:gd name="T26" fmla="*/ 1899 w 1899"/>
              <a:gd name="T27" fmla="*/ 1158 h 1158"/>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899" h="1158">
                <a:moveTo>
                  <a:pt x="0" y="1143"/>
                </a:moveTo>
                <a:cubicBezTo>
                  <a:pt x="33" y="1150"/>
                  <a:pt x="66" y="1158"/>
                  <a:pt x="113" y="1115"/>
                </a:cubicBezTo>
                <a:cubicBezTo>
                  <a:pt x="160" y="1072"/>
                  <a:pt x="217" y="992"/>
                  <a:pt x="283" y="888"/>
                </a:cubicBezTo>
                <a:cubicBezTo>
                  <a:pt x="349" y="784"/>
                  <a:pt x="411" y="609"/>
                  <a:pt x="510" y="491"/>
                </a:cubicBezTo>
                <a:cubicBezTo>
                  <a:pt x="609" y="373"/>
                  <a:pt x="760" y="250"/>
                  <a:pt x="878" y="179"/>
                </a:cubicBezTo>
                <a:cubicBezTo>
                  <a:pt x="996" y="108"/>
                  <a:pt x="1092" y="94"/>
                  <a:pt x="1219" y="66"/>
                </a:cubicBezTo>
                <a:cubicBezTo>
                  <a:pt x="1346" y="38"/>
                  <a:pt x="1531" y="18"/>
                  <a:pt x="1644" y="9"/>
                </a:cubicBezTo>
                <a:cubicBezTo>
                  <a:pt x="1757" y="0"/>
                  <a:pt x="1828" y="4"/>
                  <a:pt x="1899" y="9"/>
                </a:cubicBezTo>
              </a:path>
            </a:pathLst>
          </a:custGeom>
          <a:noFill/>
          <a:ln w="9525">
            <a:solidFill>
              <a:schemeClr val="tx1"/>
            </a:solidFill>
            <a:round/>
            <a:headEnd/>
            <a:tailEnd/>
          </a:ln>
        </p:spPr>
        <p:txBody>
          <a:bodyPr/>
          <a:lstStyle/>
          <a:p>
            <a:endParaRPr lang="hu-HU"/>
          </a:p>
        </p:txBody>
      </p:sp>
      <p:sp>
        <p:nvSpPr>
          <p:cNvPr id="37915" name="Line 28"/>
          <p:cNvSpPr>
            <a:spLocks noChangeShapeType="1"/>
          </p:cNvSpPr>
          <p:nvPr/>
        </p:nvSpPr>
        <p:spPr bwMode="auto">
          <a:xfrm>
            <a:off x="2636838" y="1584325"/>
            <a:ext cx="1530350" cy="0"/>
          </a:xfrm>
          <a:prstGeom prst="line">
            <a:avLst/>
          </a:prstGeom>
          <a:noFill/>
          <a:ln w="9525">
            <a:solidFill>
              <a:schemeClr val="tx1"/>
            </a:solidFill>
            <a:round/>
            <a:headEnd/>
            <a:tailEnd type="triangle" w="med" len="med"/>
          </a:ln>
        </p:spPr>
        <p:txBody>
          <a:bodyPr/>
          <a:lstStyle/>
          <a:p>
            <a:endParaRPr lang="hu-HU"/>
          </a:p>
        </p:txBody>
      </p:sp>
      <p:sp>
        <p:nvSpPr>
          <p:cNvPr id="37916" name="Line 29"/>
          <p:cNvSpPr>
            <a:spLocks noChangeShapeType="1"/>
          </p:cNvSpPr>
          <p:nvPr/>
        </p:nvSpPr>
        <p:spPr bwMode="auto">
          <a:xfrm flipV="1">
            <a:off x="2771775" y="998538"/>
            <a:ext cx="0" cy="765175"/>
          </a:xfrm>
          <a:prstGeom prst="line">
            <a:avLst/>
          </a:prstGeom>
          <a:noFill/>
          <a:ln w="9525">
            <a:solidFill>
              <a:schemeClr val="tx1"/>
            </a:solidFill>
            <a:round/>
            <a:headEnd/>
            <a:tailEnd type="triangle" w="med" len="med"/>
          </a:ln>
        </p:spPr>
        <p:txBody>
          <a:bodyPr/>
          <a:lstStyle/>
          <a:p>
            <a:endParaRPr lang="hu-HU"/>
          </a:p>
        </p:txBody>
      </p:sp>
      <p:sp>
        <p:nvSpPr>
          <p:cNvPr id="37917" name="Line 30"/>
          <p:cNvSpPr>
            <a:spLocks noChangeShapeType="1"/>
          </p:cNvSpPr>
          <p:nvPr/>
        </p:nvSpPr>
        <p:spPr bwMode="auto">
          <a:xfrm>
            <a:off x="2771775" y="1268413"/>
            <a:ext cx="1169988" cy="0"/>
          </a:xfrm>
          <a:prstGeom prst="line">
            <a:avLst/>
          </a:prstGeom>
          <a:noFill/>
          <a:ln w="9525">
            <a:solidFill>
              <a:schemeClr val="tx1"/>
            </a:solidFill>
            <a:round/>
            <a:headEnd/>
            <a:tailEnd/>
          </a:ln>
        </p:spPr>
        <p:txBody>
          <a:bodyPr/>
          <a:lstStyle/>
          <a:p>
            <a:endParaRPr lang="hu-HU"/>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170" name="Rectangle 2"/>
          <p:cNvSpPr>
            <a:spLocks noChangeArrowheads="1"/>
          </p:cNvSpPr>
          <p:nvPr/>
        </p:nvSpPr>
        <p:spPr bwMode="auto">
          <a:xfrm>
            <a:off x="341313" y="419100"/>
            <a:ext cx="8416925" cy="1165225"/>
          </a:xfrm>
          <a:prstGeom prst="rect">
            <a:avLst/>
          </a:prstGeom>
          <a:noFill/>
          <a:ln>
            <a:noFill/>
          </a:ln>
          <a:effectLst/>
          <a:extLst/>
        </p:spPr>
        <p:txBody>
          <a:bodyPr lIns="18000" tIns="10800" rIns="54000" bIns="10800" anchor="ctr"/>
          <a:lstStyle>
            <a:lvl1pPr algn="ctr">
              <a:defRPr sz="4400" b="1">
                <a:solidFill>
                  <a:schemeClr val="tx2"/>
                </a:solidFill>
                <a:effectLst>
                  <a:outerShdw blurRad="38100" dist="38100" dir="2700000" algn="tl">
                    <a:srgbClr val="000000"/>
                  </a:outerShdw>
                </a:effectLst>
                <a:latin typeface="Garamond" pitchFamily="18" charset="0"/>
              </a:defRPr>
            </a:lvl1pPr>
            <a:lvl2pPr algn="ctr">
              <a:defRPr sz="4400" b="1">
                <a:solidFill>
                  <a:schemeClr val="tx2"/>
                </a:solidFill>
                <a:effectLst>
                  <a:outerShdw blurRad="38100" dist="38100" dir="2700000" algn="tl">
                    <a:srgbClr val="000000"/>
                  </a:outerShdw>
                </a:effectLst>
                <a:latin typeface="Garamond" pitchFamily="18" charset="0"/>
              </a:defRPr>
            </a:lvl2pPr>
            <a:lvl3pPr algn="ctr">
              <a:defRPr sz="4400" b="1">
                <a:solidFill>
                  <a:schemeClr val="tx2"/>
                </a:solidFill>
                <a:effectLst>
                  <a:outerShdw blurRad="38100" dist="38100" dir="2700000" algn="tl">
                    <a:srgbClr val="000000"/>
                  </a:outerShdw>
                </a:effectLst>
                <a:latin typeface="Garamond" pitchFamily="18" charset="0"/>
              </a:defRPr>
            </a:lvl3pPr>
            <a:lvl4pPr algn="ctr">
              <a:defRPr sz="4400" b="1">
                <a:solidFill>
                  <a:schemeClr val="tx2"/>
                </a:solidFill>
                <a:effectLst>
                  <a:outerShdw blurRad="38100" dist="38100" dir="2700000" algn="tl">
                    <a:srgbClr val="000000"/>
                  </a:outerShdw>
                </a:effectLst>
                <a:latin typeface="Garamond" pitchFamily="18" charset="0"/>
              </a:defRPr>
            </a:lvl4pPr>
            <a:lvl5pPr algn="ctr">
              <a:defRPr sz="4400" b="1">
                <a:solidFill>
                  <a:schemeClr val="tx2"/>
                </a:solidFill>
                <a:effectLst>
                  <a:outerShdw blurRad="38100" dist="38100" dir="2700000" algn="tl">
                    <a:srgbClr val="000000"/>
                  </a:outerShdw>
                </a:effectLst>
                <a:latin typeface="Garamond" pitchFamily="18" charset="0"/>
              </a:defRPr>
            </a:lvl5pPr>
            <a:lvl6pPr marL="457200" algn="ctr"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6pPr>
            <a:lvl7pPr marL="914400" algn="ctr"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7pPr>
            <a:lvl8pPr marL="1371600" algn="ctr"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8pPr>
            <a:lvl9pPr marL="1828800" algn="ctr"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9pPr>
          </a:lstStyle>
          <a:p>
            <a:pPr>
              <a:defRPr/>
            </a:pPr>
            <a:r>
              <a:rPr lang="hu-HU" altLang="hu-HU" sz="3600" dirty="0" smtClean="0"/>
              <a:t>HPT1</a:t>
            </a:r>
            <a:r>
              <a:rPr lang="en-GB" altLang="hu-HU" sz="3600" dirty="0" smtClean="0"/>
              <a:t> </a:t>
            </a:r>
            <a:r>
              <a:rPr lang="hu-HU" altLang="hu-HU" sz="3600" dirty="0" smtClean="0"/>
              <a:t>modell az </a:t>
            </a:r>
            <a:br>
              <a:rPr lang="hu-HU" altLang="hu-HU" sz="3600" dirty="0" smtClean="0"/>
            </a:br>
            <a:r>
              <a:rPr lang="hu-HU" altLang="hu-HU" sz="3600" dirty="0" smtClean="0"/>
              <a:t>átmeneti függvény alapján  </a:t>
            </a:r>
          </a:p>
        </p:txBody>
      </p:sp>
      <p:grpSp>
        <p:nvGrpSpPr>
          <p:cNvPr id="1099" name="Group 3"/>
          <p:cNvGrpSpPr>
            <a:grpSpLocks/>
          </p:cNvGrpSpPr>
          <p:nvPr/>
        </p:nvGrpSpPr>
        <p:grpSpPr bwMode="auto">
          <a:xfrm>
            <a:off x="1062038" y="2019101"/>
            <a:ext cx="6970712" cy="4326137"/>
            <a:chOff x="669" y="756"/>
            <a:chExt cx="4391" cy="2919"/>
          </a:xfrm>
        </p:grpSpPr>
        <p:sp>
          <p:nvSpPr>
            <p:cNvPr id="1120" name="Line 4"/>
            <p:cNvSpPr>
              <a:spLocks noChangeShapeType="1"/>
            </p:cNvSpPr>
            <p:nvPr/>
          </p:nvSpPr>
          <p:spPr bwMode="auto">
            <a:xfrm flipV="1">
              <a:off x="814" y="756"/>
              <a:ext cx="0" cy="2919"/>
            </a:xfrm>
            <a:prstGeom prst="line">
              <a:avLst/>
            </a:prstGeom>
            <a:noFill/>
            <a:ln w="9525">
              <a:solidFill>
                <a:schemeClr val="tx1"/>
              </a:solidFill>
              <a:round/>
              <a:headEnd/>
              <a:tailEnd type="triangle" w="med" len="med"/>
            </a:ln>
          </p:spPr>
          <p:txBody>
            <a:bodyPr wrap="none" anchor="ctr"/>
            <a:lstStyle/>
            <a:p>
              <a:endParaRPr lang="hu-HU"/>
            </a:p>
          </p:txBody>
        </p:sp>
        <p:sp>
          <p:nvSpPr>
            <p:cNvPr id="1121" name="Line 5"/>
            <p:cNvSpPr>
              <a:spLocks noChangeShapeType="1"/>
            </p:cNvSpPr>
            <p:nvPr/>
          </p:nvSpPr>
          <p:spPr bwMode="auto">
            <a:xfrm>
              <a:off x="669" y="3542"/>
              <a:ext cx="4391" cy="0"/>
            </a:xfrm>
            <a:prstGeom prst="line">
              <a:avLst/>
            </a:prstGeom>
            <a:noFill/>
            <a:ln w="9525">
              <a:solidFill>
                <a:schemeClr val="tx1"/>
              </a:solidFill>
              <a:round/>
              <a:headEnd/>
              <a:tailEnd type="triangle" w="med" len="med"/>
            </a:ln>
          </p:spPr>
          <p:txBody>
            <a:bodyPr wrap="none" anchor="ctr"/>
            <a:lstStyle/>
            <a:p>
              <a:endParaRPr lang="hu-HU"/>
            </a:p>
          </p:txBody>
        </p:sp>
      </p:grpSp>
      <p:grpSp>
        <p:nvGrpSpPr>
          <p:cNvPr id="1100" name="Group 6"/>
          <p:cNvGrpSpPr>
            <a:grpSpLocks/>
          </p:cNvGrpSpPr>
          <p:nvPr/>
        </p:nvGrpSpPr>
        <p:grpSpPr bwMode="auto">
          <a:xfrm>
            <a:off x="1062038" y="3781425"/>
            <a:ext cx="6650037" cy="1308100"/>
            <a:chOff x="669" y="2060"/>
            <a:chExt cx="4189" cy="824"/>
          </a:xfrm>
        </p:grpSpPr>
        <p:sp>
          <p:nvSpPr>
            <p:cNvPr id="1117" name="Line 7"/>
            <p:cNvSpPr>
              <a:spLocks noChangeShapeType="1"/>
            </p:cNvSpPr>
            <p:nvPr/>
          </p:nvSpPr>
          <p:spPr bwMode="auto">
            <a:xfrm>
              <a:off x="669" y="2884"/>
              <a:ext cx="618" cy="0"/>
            </a:xfrm>
            <a:prstGeom prst="line">
              <a:avLst/>
            </a:prstGeom>
            <a:noFill/>
            <a:ln w="9525">
              <a:solidFill>
                <a:schemeClr val="tx1"/>
              </a:solidFill>
              <a:round/>
              <a:headEnd/>
              <a:tailEnd/>
            </a:ln>
          </p:spPr>
          <p:txBody>
            <a:bodyPr wrap="none" anchor="ctr"/>
            <a:lstStyle/>
            <a:p>
              <a:endParaRPr lang="hu-HU"/>
            </a:p>
          </p:txBody>
        </p:sp>
        <p:sp>
          <p:nvSpPr>
            <p:cNvPr id="1118" name="Line 8"/>
            <p:cNvSpPr>
              <a:spLocks noChangeShapeType="1"/>
            </p:cNvSpPr>
            <p:nvPr/>
          </p:nvSpPr>
          <p:spPr bwMode="auto">
            <a:xfrm flipV="1">
              <a:off x="1287" y="2060"/>
              <a:ext cx="0" cy="824"/>
            </a:xfrm>
            <a:prstGeom prst="line">
              <a:avLst/>
            </a:prstGeom>
            <a:noFill/>
            <a:ln w="9525">
              <a:solidFill>
                <a:schemeClr val="tx1"/>
              </a:solidFill>
              <a:round/>
              <a:headEnd/>
              <a:tailEnd/>
            </a:ln>
          </p:spPr>
          <p:txBody>
            <a:bodyPr wrap="none" anchor="ctr"/>
            <a:lstStyle/>
            <a:p>
              <a:endParaRPr lang="hu-HU"/>
            </a:p>
          </p:txBody>
        </p:sp>
        <p:sp>
          <p:nvSpPr>
            <p:cNvPr id="1119" name="Line 9"/>
            <p:cNvSpPr>
              <a:spLocks noChangeShapeType="1"/>
            </p:cNvSpPr>
            <p:nvPr/>
          </p:nvSpPr>
          <p:spPr bwMode="auto">
            <a:xfrm>
              <a:off x="1287" y="2060"/>
              <a:ext cx="3571" cy="0"/>
            </a:xfrm>
            <a:prstGeom prst="line">
              <a:avLst/>
            </a:prstGeom>
            <a:noFill/>
            <a:ln w="9525">
              <a:solidFill>
                <a:schemeClr val="tx1"/>
              </a:solidFill>
              <a:round/>
              <a:headEnd/>
              <a:tailEnd/>
            </a:ln>
          </p:spPr>
          <p:txBody>
            <a:bodyPr wrap="none" anchor="ctr"/>
            <a:lstStyle/>
            <a:p>
              <a:endParaRPr lang="hu-HU"/>
            </a:p>
          </p:txBody>
        </p:sp>
      </p:grpSp>
      <p:grpSp>
        <p:nvGrpSpPr>
          <p:cNvPr id="1101" name="Group 10"/>
          <p:cNvGrpSpPr>
            <a:grpSpLocks/>
          </p:cNvGrpSpPr>
          <p:nvPr/>
        </p:nvGrpSpPr>
        <p:grpSpPr bwMode="auto">
          <a:xfrm>
            <a:off x="1062038" y="3305175"/>
            <a:ext cx="6667500" cy="2087563"/>
            <a:chOff x="669" y="1760"/>
            <a:chExt cx="4200" cy="1315"/>
          </a:xfrm>
        </p:grpSpPr>
        <p:sp>
          <p:nvSpPr>
            <p:cNvPr id="1115" name="Line 11"/>
            <p:cNvSpPr>
              <a:spLocks noChangeShapeType="1"/>
            </p:cNvSpPr>
            <p:nvPr/>
          </p:nvSpPr>
          <p:spPr bwMode="auto">
            <a:xfrm>
              <a:off x="669" y="3052"/>
              <a:ext cx="693" cy="0"/>
            </a:xfrm>
            <a:prstGeom prst="line">
              <a:avLst/>
            </a:prstGeom>
            <a:noFill/>
            <a:ln w="9525">
              <a:solidFill>
                <a:schemeClr val="tx1"/>
              </a:solidFill>
              <a:round/>
              <a:headEnd/>
              <a:tailEnd/>
            </a:ln>
          </p:spPr>
          <p:txBody>
            <a:bodyPr wrap="none" anchor="ctr"/>
            <a:lstStyle/>
            <a:p>
              <a:endParaRPr lang="hu-HU"/>
            </a:p>
          </p:txBody>
        </p:sp>
        <p:sp>
          <p:nvSpPr>
            <p:cNvPr id="1116" name="Freeform 12"/>
            <p:cNvSpPr>
              <a:spLocks/>
            </p:cNvSpPr>
            <p:nvPr/>
          </p:nvSpPr>
          <p:spPr bwMode="auto">
            <a:xfrm>
              <a:off x="1356" y="1760"/>
              <a:ext cx="3513" cy="1315"/>
            </a:xfrm>
            <a:custGeom>
              <a:avLst/>
              <a:gdLst>
                <a:gd name="T0" fmla="*/ 0 w 2746"/>
                <a:gd name="T1" fmla="*/ 1292 h 1315"/>
                <a:gd name="T2" fmla="*/ 301 w 2746"/>
                <a:gd name="T3" fmla="*/ 1246 h 1315"/>
                <a:gd name="T4" fmla="*/ 812 w 2746"/>
                <a:gd name="T5" fmla="*/ 876 h 1315"/>
                <a:gd name="T6" fmla="*/ 1398 w 2746"/>
                <a:gd name="T7" fmla="*/ 473 h 1315"/>
                <a:gd name="T8" fmla="*/ 1955 w 2746"/>
                <a:gd name="T9" fmla="*/ 167 h 1315"/>
                <a:gd name="T10" fmla="*/ 2530 w 2746"/>
                <a:gd name="T11" fmla="*/ 40 h 1315"/>
                <a:gd name="T12" fmla="*/ 3701 w 2746"/>
                <a:gd name="T13" fmla="*/ 5 h 1315"/>
                <a:gd name="T14" fmla="*/ 4371 w 2746"/>
                <a:gd name="T15" fmla="*/ 11 h 1315"/>
                <a:gd name="T16" fmla="*/ 4437 w 2746"/>
                <a:gd name="T17" fmla="*/ 5 h 1315"/>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2746"/>
                <a:gd name="T28" fmla="*/ 0 h 1315"/>
                <a:gd name="T29" fmla="*/ 2746 w 2746"/>
                <a:gd name="T30" fmla="*/ 1315 h 1315"/>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2746" h="1315">
                  <a:moveTo>
                    <a:pt x="0" y="1292"/>
                  </a:moveTo>
                  <a:cubicBezTo>
                    <a:pt x="50" y="1303"/>
                    <a:pt x="101" y="1315"/>
                    <a:pt x="184" y="1246"/>
                  </a:cubicBezTo>
                  <a:cubicBezTo>
                    <a:pt x="267" y="1177"/>
                    <a:pt x="384" y="1005"/>
                    <a:pt x="496" y="876"/>
                  </a:cubicBezTo>
                  <a:cubicBezTo>
                    <a:pt x="608" y="747"/>
                    <a:pt x="738" y="591"/>
                    <a:pt x="854" y="473"/>
                  </a:cubicBezTo>
                  <a:cubicBezTo>
                    <a:pt x="970" y="355"/>
                    <a:pt x="1079" y="239"/>
                    <a:pt x="1194" y="167"/>
                  </a:cubicBezTo>
                  <a:cubicBezTo>
                    <a:pt x="1309" y="95"/>
                    <a:pt x="1368" y="67"/>
                    <a:pt x="1546" y="40"/>
                  </a:cubicBezTo>
                  <a:cubicBezTo>
                    <a:pt x="1724" y="13"/>
                    <a:pt x="2074" y="10"/>
                    <a:pt x="2261" y="5"/>
                  </a:cubicBezTo>
                  <a:cubicBezTo>
                    <a:pt x="2448" y="0"/>
                    <a:pt x="2596" y="11"/>
                    <a:pt x="2671" y="11"/>
                  </a:cubicBezTo>
                  <a:cubicBezTo>
                    <a:pt x="2746" y="11"/>
                    <a:pt x="2728" y="8"/>
                    <a:pt x="2711" y="5"/>
                  </a:cubicBezTo>
                </a:path>
              </a:pathLst>
            </a:custGeom>
            <a:noFill/>
            <a:ln w="9525">
              <a:solidFill>
                <a:schemeClr val="tx1"/>
              </a:solidFill>
              <a:round/>
              <a:headEnd/>
              <a:tailEnd/>
            </a:ln>
          </p:spPr>
          <p:txBody>
            <a:bodyPr wrap="none" anchor="ctr"/>
            <a:lstStyle/>
            <a:p>
              <a:endParaRPr lang="hu-HU"/>
            </a:p>
          </p:txBody>
        </p:sp>
      </p:grpSp>
      <p:sp>
        <p:nvSpPr>
          <p:cNvPr id="1102" name="Line 13"/>
          <p:cNvSpPr>
            <a:spLocks noChangeShapeType="1"/>
          </p:cNvSpPr>
          <p:nvPr/>
        </p:nvSpPr>
        <p:spPr bwMode="auto">
          <a:xfrm flipH="1">
            <a:off x="685800" y="3305175"/>
            <a:ext cx="6897688" cy="0"/>
          </a:xfrm>
          <a:prstGeom prst="line">
            <a:avLst/>
          </a:prstGeom>
          <a:noFill/>
          <a:ln w="9525" cap="rnd">
            <a:solidFill>
              <a:schemeClr val="tx1"/>
            </a:solidFill>
            <a:prstDash val="sysDot"/>
            <a:round/>
            <a:headEnd/>
            <a:tailEnd/>
          </a:ln>
        </p:spPr>
        <p:txBody>
          <a:bodyPr wrap="none" anchor="ctr"/>
          <a:lstStyle/>
          <a:p>
            <a:endParaRPr lang="hu-HU"/>
          </a:p>
        </p:txBody>
      </p:sp>
      <p:sp>
        <p:nvSpPr>
          <p:cNvPr id="1103" name="Line 14"/>
          <p:cNvSpPr>
            <a:spLocks noChangeShapeType="1"/>
          </p:cNvSpPr>
          <p:nvPr/>
        </p:nvSpPr>
        <p:spPr bwMode="auto">
          <a:xfrm flipH="1">
            <a:off x="1062038" y="3781425"/>
            <a:ext cx="1090612" cy="0"/>
          </a:xfrm>
          <a:prstGeom prst="line">
            <a:avLst/>
          </a:prstGeom>
          <a:noFill/>
          <a:ln w="9525" cap="rnd">
            <a:solidFill>
              <a:schemeClr val="tx1"/>
            </a:solidFill>
            <a:prstDash val="sysDot"/>
            <a:round/>
            <a:headEnd/>
            <a:tailEnd/>
          </a:ln>
        </p:spPr>
        <p:txBody>
          <a:bodyPr wrap="none" anchor="ctr"/>
          <a:lstStyle/>
          <a:p>
            <a:endParaRPr lang="hu-HU"/>
          </a:p>
        </p:txBody>
      </p:sp>
      <p:sp>
        <p:nvSpPr>
          <p:cNvPr id="1104" name="Line 15"/>
          <p:cNvSpPr>
            <a:spLocks noChangeShapeType="1"/>
          </p:cNvSpPr>
          <p:nvPr/>
        </p:nvSpPr>
        <p:spPr bwMode="auto">
          <a:xfrm flipH="1">
            <a:off x="685800" y="5356225"/>
            <a:ext cx="6092825" cy="0"/>
          </a:xfrm>
          <a:prstGeom prst="line">
            <a:avLst/>
          </a:prstGeom>
          <a:noFill/>
          <a:ln w="9525" cap="rnd">
            <a:solidFill>
              <a:schemeClr val="tx1"/>
            </a:solidFill>
            <a:prstDash val="sysDot"/>
            <a:round/>
            <a:headEnd/>
            <a:tailEnd/>
          </a:ln>
        </p:spPr>
        <p:txBody>
          <a:bodyPr wrap="none" anchor="ctr"/>
          <a:lstStyle/>
          <a:p>
            <a:endParaRPr lang="hu-HU"/>
          </a:p>
        </p:txBody>
      </p:sp>
      <p:sp>
        <p:nvSpPr>
          <p:cNvPr id="1105" name="Line 16"/>
          <p:cNvSpPr>
            <a:spLocks noChangeShapeType="1"/>
          </p:cNvSpPr>
          <p:nvPr/>
        </p:nvSpPr>
        <p:spPr bwMode="auto">
          <a:xfrm flipV="1">
            <a:off x="2322513" y="2889250"/>
            <a:ext cx="2563812" cy="2654300"/>
          </a:xfrm>
          <a:prstGeom prst="line">
            <a:avLst/>
          </a:prstGeom>
          <a:noFill/>
          <a:ln w="9525" cap="rnd">
            <a:solidFill>
              <a:schemeClr val="tx1"/>
            </a:solidFill>
            <a:prstDash val="sysDot"/>
            <a:round/>
            <a:headEnd/>
            <a:tailEnd/>
          </a:ln>
        </p:spPr>
        <p:txBody>
          <a:bodyPr wrap="none" anchor="ctr"/>
          <a:lstStyle/>
          <a:p>
            <a:endParaRPr lang="hu-HU"/>
          </a:p>
        </p:txBody>
      </p:sp>
      <p:sp>
        <p:nvSpPr>
          <p:cNvPr id="1106" name="Line 17"/>
          <p:cNvSpPr>
            <a:spLocks noChangeShapeType="1"/>
          </p:cNvSpPr>
          <p:nvPr/>
        </p:nvSpPr>
        <p:spPr bwMode="auto">
          <a:xfrm flipV="1">
            <a:off x="2043113" y="3106738"/>
            <a:ext cx="0" cy="2500312"/>
          </a:xfrm>
          <a:prstGeom prst="line">
            <a:avLst/>
          </a:prstGeom>
          <a:noFill/>
          <a:ln w="9525" cap="rnd">
            <a:solidFill>
              <a:schemeClr val="tx1"/>
            </a:solidFill>
            <a:prstDash val="sysDot"/>
            <a:round/>
            <a:headEnd/>
            <a:tailEnd/>
          </a:ln>
        </p:spPr>
        <p:txBody>
          <a:bodyPr wrap="none" anchor="ctr"/>
          <a:lstStyle/>
          <a:p>
            <a:endParaRPr lang="hu-HU"/>
          </a:p>
        </p:txBody>
      </p:sp>
      <p:sp>
        <p:nvSpPr>
          <p:cNvPr id="1107" name="Line 18"/>
          <p:cNvSpPr>
            <a:spLocks noChangeShapeType="1"/>
          </p:cNvSpPr>
          <p:nvPr/>
        </p:nvSpPr>
        <p:spPr bwMode="auto">
          <a:xfrm flipV="1">
            <a:off x="2479675" y="3106738"/>
            <a:ext cx="0" cy="2500312"/>
          </a:xfrm>
          <a:prstGeom prst="line">
            <a:avLst/>
          </a:prstGeom>
          <a:noFill/>
          <a:ln w="9525" cap="rnd">
            <a:solidFill>
              <a:schemeClr val="tx1"/>
            </a:solidFill>
            <a:prstDash val="sysDot"/>
            <a:round/>
            <a:headEnd/>
            <a:tailEnd/>
          </a:ln>
        </p:spPr>
        <p:txBody>
          <a:bodyPr wrap="none" anchor="ctr"/>
          <a:lstStyle/>
          <a:p>
            <a:endParaRPr lang="hu-HU"/>
          </a:p>
        </p:txBody>
      </p:sp>
      <p:sp>
        <p:nvSpPr>
          <p:cNvPr id="1108" name="Line 19"/>
          <p:cNvSpPr>
            <a:spLocks noChangeShapeType="1"/>
          </p:cNvSpPr>
          <p:nvPr/>
        </p:nvSpPr>
        <p:spPr bwMode="auto">
          <a:xfrm flipV="1">
            <a:off x="4481513" y="3114675"/>
            <a:ext cx="0" cy="2500313"/>
          </a:xfrm>
          <a:prstGeom prst="line">
            <a:avLst/>
          </a:prstGeom>
          <a:noFill/>
          <a:ln w="9525" cap="rnd">
            <a:solidFill>
              <a:schemeClr val="tx1"/>
            </a:solidFill>
            <a:prstDash val="sysDot"/>
            <a:round/>
            <a:headEnd/>
            <a:tailEnd/>
          </a:ln>
        </p:spPr>
        <p:txBody>
          <a:bodyPr wrap="none" anchor="ctr"/>
          <a:lstStyle/>
          <a:p>
            <a:endParaRPr lang="hu-HU"/>
          </a:p>
        </p:txBody>
      </p:sp>
      <p:sp>
        <p:nvSpPr>
          <p:cNvPr id="1109" name="Line 20"/>
          <p:cNvSpPr>
            <a:spLocks noChangeShapeType="1"/>
          </p:cNvSpPr>
          <p:nvPr/>
        </p:nvSpPr>
        <p:spPr bwMode="auto">
          <a:xfrm>
            <a:off x="2043113" y="5521325"/>
            <a:ext cx="436562" cy="0"/>
          </a:xfrm>
          <a:prstGeom prst="line">
            <a:avLst/>
          </a:prstGeom>
          <a:noFill/>
          <a:ln w="9525">
            <a:solidFill>
              <a:schemeClr val="tx1"/>
            </a:solidFill>
            <a:round/>
            <a:headEnd type="triangle" w="med" len="med"/>
            <a:tailEnd type="triangle" w="med" len="med"/>
          </a:ln>
        </p:spPr>
        <p:txBody>
          <a:bodyPr wrap="none" anchor="ctr"/>
          <a:lstStyle/>
          <a:p>
            <a:endParaRPr lang="hu-HU"/>
          </a:p>
        </p:txBody>
      </p:sp>
      <p:sp>
        <p:nvSpPr>
          <p:cNvPr id="1110" name="Line 21"/>
          <p:cNvSpPr>
            <a:spLocks noChangeShapeType="1"/>
          </p:cNvSpPr>
          <p:nvPr/>
        </p:nvSpPr>
        <p:spPr bwMode="auto">
          <a:xfrm>
            <a:off x="2479675" y="5521325"/>
            <a:ext cx="2001838" cy="22225"/>
          </a:xfrm>
          <a:prstGeom prst="line">
            <a:avLst/>
          </a:prstGeom>
          <a:noFill/>
          <a:ln w="9525">
            <a:solidFill>
              <a:schemeClr val="tx1"/>
            </a:solidFill>
            <a:round/>
            <a:headEnd type="triangle" w="med" len="med"/>
            <a:tailEnd type="triangle" w="med" len="med"/>
          </a:ln>
        </p:spPr>
        <p:txBody>
          <a:bodyPr wrap="none" anchor="ctr"/>
          <a:lstStyle/>
          <a:p>
            <a:endParaRPr lang="hu-HU"/>
          </a:p>
        </p:txBody>
      </p:sp>
      <p:sp>
        <p:nvSpPr>
          <p:cNvPr id="1111" name="Line 22"/>
          <p:cNvSpPr>
            <a:spLocks noChangeShapeType="1"/>
          </p:cNvSpPr>
          <p:nvPr/>
        </p:nvSpPr>
        <p:spPr bwMode="auto">
          <a:xfrm>
            <a:off x="1401763" y="3781425"/>
            <a:ext cx="0" cy="1308100"/>
          </a:xfrm>
          <a:prstGeom prst="line">
            <a:avLst/>
          </a:prstGeom>
          <a:noFill/>
          <a:ln w="9525">
            <a:solidFill>
              <a:schemeClr val="tx1"/>
            </a:solidFill>
            <a:round/>
            <a:headEnd type="triangle" w="med" len="med"/>
            <a:tailEnd type="triangle" w="med" len="med"/>
          </a:ln>
        </p:spPr>
        <p:txBody>
          <a:bodyPr wrap="none" anchor="ctr"/>
          <a:lstStyle/>
          <a:p>
            <a:endParaRPr lang="hu-HU"/>
          </a:p>
        </p:txBody>
      </p:sp>
      <p:sp>
        <p:nvSpPr>
          <p:cNvPr id="1112" name="Line 23"/>
          <p:cNvSpPr>
            <a:spLocks noChangeShapeType="1"/>
          </p:cNvSpPr>
          <p:nvPr/>
        </p:nvSpPr>
        <p:spPr bwMode="auto">
          <a:xfrm>
            <a:off x="773113" y="3305175"/>
            <a:ext cx="0" cy="2051050"/>
          </a:xfrm>
          <a:prstGeom prst="line">
            <a:avLst/>
          </a:prstGeom>
          <a:noFill/>
          <a:ln w="9525">
            <a:solidFill>
              <a:schemeClr val="tx1"/>
            </a:solidFill>
            <a:round/>
            <a:headEnd type="triangle" w="med" len="med"/>
            <a:tailEnd type="triangle" w="med" len="med"/>
          </a:ln>
        </p:spPr>
        <p:txBody>
          <a:bodyPr wrap="none" anchor="ctr"/>
          <a:lstStyle/>
          <a:p>
            <a:endParaRPr lang="hu-HU"/>
          </a:p>
        </p:txBody>
      </p:sp>
      <p:graphicFrame>
        <p:nvGraphicFramePr>
          <p:cNvPr id="1089" name="Object 65"/>
          <p:cNvGraphicFramePr>
            <a:graphicFrameLocks noChangeAspect="1"/>
          </p:cNvGraphicFramePr>
          <p:nvPr/>
        </p:nvGraphicFramePr>
        <p:xfrm>
          <a:off x="7777163" y="5856288"/>
          <a:ext cx="171450" cy="296862"/>
        </p:xfrm>
        <a:graphic>
          <a:graphicData uri="http://schemas.openxmlformats.org/presentationml/2006/ole">
            <mc:AlternateContent xmlns:mc="http://schemas.openxmlformats.org/markup-compatibility/2006">
              <mc:Choice xmlns:v="urn:schemas-microsoft-com:vml" Requires="v">
                <p:oleObj spid="_x0000_s1107" name="Equation" r:id="rId4" imgW="88746" imgH="152136" progId="Equation.DSMT4">
                  <p:embed/>
                </p:oleObj>
              </mc:Choice>
              <mc:Fallback>
                <p:oleObj name="Equation" r:id="rId4" imgW="88746" imgH="152136" progId="Equation.DSMT4">
                  <p:embed/>
                  <p:pic>
                    <p:nvPicPr>
                      <p:cNvPr id="0" name="Picture 6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777163" y="5856288"/>
                        <a:ext cx="171450" cy="29686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091" name="Object 67"/>
          <p:cNvGraphicFramePr>
            <a:graphicFrameLocks noChangeAspect="1"/>
          </p:cNvGraphicFramePr>
          <p:nvPr/>
        </p:nvGraphicFramePr>
        <p:xfrm>
          <a:off x="1450975" y="4214813"/>
          <a:ext cx="450850" cy="350837"/>
        </p:xfrm>
        <a:graphic>
          <a:graphicData uri="http://schemas.openxmlformats.org/presentationml/2006/ole">
            <mc:AlternateContent xmlns:mc="http://schemas.openxmlformats.org/markup-compatibility/2006">
              <mc:Choice xmlns:v="urn:schemas-microsoft-com:vml" Requires="v">
                <p:oleObj spid="_x0000_s1108" name="Equation" r:id="rId6" imgW="228402" imgH="177646" progId="Equation.DSMT4">
                  <p:embed/>
                </p:oleObj>
              </mc:Choice>
              <mc:Fallback>
                <p:oleObj name="Equation" r:id="rId6" imgW="228402" imgH="177646" progId="Equation.DSMT4">
                  <p:embed/>
                  <p:pic>
                    <p:nvPicPr>
                      <p:cNvPr id="0" name="Picture 67"/>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450975" y="4214813"/>
                        <a:ext cx="450850" cy="35083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092" name="Object 68"/>
          <p:cNvGraphicFramePr>
            <a:graphicFrameLocks noChangeAspect="1"/>
          </p:cNvGraphicFramePr>
          <p:nvPr/>
        </p:nvGraphicFramePr>
        <p:xfrm>
          <a:off x="723900" y="4165600"/>
          <a:ext cx="596900" cy="449263"/>
        </p:xfrm>
        <a:graphic>
          <a:graphicData uri="http://schemas.openxmlformats.org/presentationml/2006/ole">
            <mc:AlternateContent xmlns:mc="http://schemas.openxmlformats.org/markup-compatibility/2006">
              <mc:Choice xmlns:v="urn:schemas-microsoft-com:vml" Requires="v">
                <p:oleObj spid="_x0000_s1109" name="Equation" r:id="rId8" imgW="304668" imgH="228501" progId="Equation.DSMT4">
                  <p:embed/>
                </p:oleObj>
              </mc:Choice>
              <mc:Fallback>
                <p:oleObj name="Equation" r:id="rId8" imgW="304668" imgH="228501" progId="Equation.DSMT4">
                  <p:embed/>
                  <p:pic>
                    <p:nvPicPr>
                      <p:cNvPr id="0" name="Picture 68"/>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723900" y="4165600"/>
                        <a:ext cx="596900" cy="44926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093" name="Object 69"/>
          <p:cNvGraphicFramePr>
            <a:graphicFrameLocks noChangeAspect="1"/>
          </p:cNvGraphicFramePr>
          <p:nvPr/>
        </p:nvGraphicFramePr>
        <p:xfrm>
          <a:off x="2097088" y="5543550"/>
          <a:ext cx="322262" cy="449263"/>
        </p:xfrm>
        <a:graphic>
          <a:graphicData uri="http://schemas.openxmlformats.org/presentationml/2006/ole">
            <mc:AlternateContent xmlns:mc="http://schemas.openxmlformats.org/markup-compatibility/2006">
              <mc:Choice xmlns:v="urn:schemas-microsoft-com:vml" Requires="v">
                <p:oleObj spid="_x0000_s1110" name="Equation" r:id="rId10" imgW="165028" imgH="228501" progId="Equation.DSMT4">
                  <p:embed/>
                </p:oleObj>
              </mc:Choice>
              <mc:Fallback>
                <p:oleObj name="Equation" r:id="rId10" imgW="165028" imgH="228501" progId="Equation.DSMT4">
                  <p:embed/>
                  <p:pic>
                    <p:nvPicPr>
                      <p:cNvPr id="0" name="Picture 69"/>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2097088" y="5543550"/>
                        <a:ext cx="322262" cy="44926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094" name="Object 70"/>
          <p:cNvGraphicFramePr>
            <a:graphicFrameLocks noChangeAspect="1"/>
          </p:cNvGraphicFramePr>
          <p:nvPr/>
        </p:nvGraphicFramePr>
        <p:xfrm>
          <a:off x="3357563" y="5543550"/>
          <a:ext cx="319087" cy="473075"/>
        </p:xfrm>
        <a:graphic>
          <a:graphicData uri="http://schemas.openxmlformats.org/presentationml/2006/ole">
            <mc:AlternateContent xmlns:mc="http://schemas.openxmlformats.org/markup-compatibility/2006">
              <mc:Choice xmlns:v="urn:schemas-microsoft-com:vml" Requires="v">
                <p:oleObj spid="_x0000_s1111" name="Equation" r:id="rId12" imgW="164957" imgH="241091" progId="Equation.DSMT4">
                  <p:embed/>
                </p:oleObj>
              </mc:Choice>
              <mc:Fallback>
                <p:oleObj name="Equation" r:id="rId12" imgW="164957" imgH="241091" progId="Equation.DSMT4">
                  <p:embed/>
                  <p:pic>
                    <p:nvPicPr>
                      <p:cNvPr id="0" name="Picture 70"/>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3357563" y="5543550"/>
                        <a:ext cx="319087" cy="4730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095" name="Object 71"/>
          <p:cNvGraphicFramePr>
            <a:graphicFrameLocks noChangeAspect="1"/>
          </p:cNvGraphicFramePr>
          <p:nvPr>
            <p:extLst>
              <p:ext uri="{D42A27DB-BD31-4B8C-83A1-F6EECF244321}">
                <p14:modId xmlns:p14="http://schemas.microsoft.com/office/powerpoint/2010/main" val="166534883"/>
              </p:ext>
            </p:extLst>
          </p:nvPr>
        </p:nvGraphicFramePr>
        <p:xfrm>
          <a:off x="2022475" y="1756121"/>
          <a:ext cx="3163888" cy="871537"/>
        </p:xfrm>
        <a:graphic>
          <a:graphicData uri="http://schemas.openxmlformats.org/presentationml/2006/ole">
            <mc:AlternateContent xmlns:mc="http://schemas.openxmlformats.org/markup-compatibility/2006">
              <mc:Choice xmlns:v="urn:schemas-microsoft-com:vml" Requires="v">
                <p:oleObj spid="_x0000_s1112" name="Equation" r:id="rId14" imgW="1612800" imgH="444240" progId="Equation.DSMT4">
                  <p:embed/>
                </p:oleObj>
              </mc:Choice>
              <mc:Fallback>
                <p:oleObj name="Equation" r:id="rId14" imgW="1612800" imgH="444240" progId="Equation.DSMT4">
                  <p:embed/>
                  <p:pic>
                    <p:nvPicPr>
                      <p:cNvPr id="0" name="Picture 71"/>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2022475" y="1756121"/>
                        <a:ext cx="3163888" cy="87153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096" name="Object 72"/>
          <p:cNvGraphicFramePr>
            <a:graphicFrameLocks noChangeAspect="1"/>
          </p:cNvGraphicFramePr>
          <p:nvPr>
            <p:extLst>
              <p:ext uri="{D42A27DB-BD31-4B8C-83A1-F6EECF244321}">
                <p14:modId xmlns:p14="http://schemas.microsoft.com/office/powerpoint/2010/main" val="1952706601"/>
              </p:ext>
            </p:extLst>
          </p:nvPr>
        </p:nvGraphicFramePr>
        <p:xfrm>
          <a:off x="2043113" y="2523775"/>
          <a:ext cx="420687" cy="471487"/>
        </p:xfrm>
        <a:graphic>
          <a:graphicData uri="http://schemas.openxmlformats.org/presentationml/2006/ole">
            <mc:AlternateContent xmlns:mc="http://schemas.openxmlformats.org/markup-compatibility/2006">
              <mc:Choice xmlns:v="urn:schemas-microsoft-com:vml" Requires="v">
                <p:oleObj spid="_x0000_s1113" name="Equation" r:id="rId16" imgW="215713" imgH="241091" progId="Equation.DSMT4">
                  <p:embed/>
                </p:oleObj>
              </mc:Choice>
              <mc:Fallback>
                <p:oleObj name="Equation" r:id="rId16" imgW="215713" imgH="241091" progId="Equation.DSMT4">
                  <p:embed/>
                  <p:pic>
                    <p:nvPicPr>
                      <p:cNvPr id="0" name="Picture 72"/>
                      <p:cNvPicPr>
                        <a:picLocks noChangeAspect="1" noChangeArrowheads="1"/>
                      </p:cNvPicPr>
                      <p:nvPr/>
                    </p:nvPicPr>
                    <p:blipFill>
                      <a:blip r:embed="rId17">
                        <a:extLst>
                          <a:ext uri="{28A0092B-C50C-407E-A947-70E740481C1C}">
                            <a14:useLocalDpi xmlns:a14="http://schemas.microsoft.com/office/drawing/2010/main" val="0"/>
                          </a:ext>
                        </a:extLst>
                      </a:blip>
                      <a:srcRect/>
                      <a:stretch>
                        <a:fillRect/>
                      </a:stretch>
                    </p:blipFill>
                    <p:spPr bwMode="auto">
                      <a:xfrm>
                        <a:off x="2043113" y="2523775"/>
                        <a:ext cx="420687" cy="47148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113" name="Line 32"/>
          <p:cNvSpPr>
            <a:spLocks noChangeShapeType="1"/>
          </p:cNvSpPr>
          <p:nvPr/>
        </p:nvSpPr>
        <p:spPr bwMode="auto">
          <a:xfrm flipH="1">
            <a:off x="2479675" y="2258870"/>
            <a:ext cx="795337" cy="476250"/>
          </a:xfrm>
          <a:prstGeom prst="line">
            <a:avLst/>
          </a:prstGeom>
          <a:noFill/>
          <a:ln w="9525">
            <a:solidFill>
              <a:schemeClr val="tx1"/>
            </a:solidFill>
            <a:round/>
            <a:headEnd/>
            <a:tailEnd type="triangle" w="med" len="med"/>
          </a:ln>
        </p:spPr>
        <p:txBody>
          <a:bodyPr wrap="none" anchor="ctr"/>
          <a:lstStyle/>
          <a:p>
            <a:endParaRPr lang="hu-HU"/>
          </a:p>
        </p:txBody>
      </p:sp>
      <p:sp>
        <p:nvSpPr>
          <p:cNvPr id="1114" name="Text Box 33"/>
          <p:cNvSpPr txBox="1">
            <a:spLocks noChangeArrowheads="1"/>
          </p:cNvSpPr>
          <p:nvPr/>
        </p:nvSpPr>
        <p:spPr bwMode="auto">
          <a:xfrm>
            <a:off x="5021263" y="4017963"/>
            <a:ext cx="2779712" cy="390525"/>
          </a:xfrm>
          <a:prstGeom prst="rect">
            <a:avLst/>
          </a:prstGeom>
          <a:noFill/>
          <a:ln w="9525">
            <a:noFill/>
            <a:miter lim="800000"/>
            <a:headEnd/>
            <a:tailEnd/>
          </a:ln>
        </p:spPr>
        <p:txBody>
          <a:bodyPr lIns="18000" tIns="10800" rIns="18000" bIns="10800">
            <a:spAutoFit/>
          </a:bodyPr>
          <a:lstStyle/>
          <a:p>
            <a:pPr eaLnBrk="0" hangingPunct="0"/>
            <a:r>
              <a:rPr lang="hu-HU" altLang="hu-HU">
                <a:latin typeface="Times New Roman" pitchFamily="18" charset="0"/>
              </a:rPr>
              <a:t>A négyzetes eltérés számítása</a:t>
            </a:r>
            <a:endParaRPr lang="hu-HU" altLang="hu-HU" sz="2400">
              <a:latin typeface="Times New Roman" pitchFamily="18" charset="0"/>
            </a:endParaRPr>
          </a:p>
        </p:txBody>
      </p:sp>
      <p:graphicFrame>
        <p:nvGraphicFramePr>
          <p:cNvPr id="1097" name="Object 73"/>
          <p:cNvGraphicFramePr>
            <a:graphicFrameLocks noChangeAspect="1"/>
          </p:cNvGraphicFramePr>
          <p:nvPr/>
        </p:nvGraphicFramePr>
        <p:xfrm>
          <a:off x="4999038" y="4435475"/>
          <a:ext cx="3608387" cy="846138"/>
        </p:xfrm>
        <a:graphic>
          <a:graphicData uri="http://schemas.openxmlformats.org/presentationml/2006/ole">
            <mc:AlternateContent xmlns:mc="http://schemas.openxmlformats.org/markup-compatibility/2006">
              <mc:Choice xmlns:v="urn:schemas-microsoft-com:vml" Requires="v">
                <p:oleObj spid="_x0000_s1114" name="Equation" r:id="rId18" imgW="1841500" imgH="431800" progId="Equation.DSMT4">
                  <p:embed/>
                </p:oleObj>
              </mc:Choice>
              <mc:Fallback>
                <p:oleObj name="Equation" r:id="rId18" imgW="1841500" imgH="431800" progId="Equation.DSMT4">
                  <p:embed/>
                  <p:pic>
                    <p:nvPicPr>
                      <p:cNvPr id="0" name="Picture 73"/>
                      <p:cNvPicPr>
                        <a:picLocks noChangeAspect="1" noChangeArrowheads="1"/>
                      </p:cNvPicPr>
                      <p:nvPr/>
                    </p:nvPicPr>
                    <p:blipFill>
                      <a:blip r:embed="rId19">
                        <a:extLst>
                          <a:ext uri="{28A0092B-C50C-407E-A947-70E740481C1C}">
                            <a14:useLocalDpi xmlns:a14="http://schemas.microsoft.com/office/drawing/2010/main" val="0"/>
                          </a:ext>
                        </a:extLst>
                      </a:blip>
                      <a:srcRect/>
                      <a:stretch>
                        <a:fillRect/>
                      </a:stretch>
                    </p:blipFill>
                    <p:spPr bwMode="auto">
                      <a:xfrm>
                        <a:off x="4999038" y="4435475"/>
                        <a:ext cx="3608387" cy="84613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 name="Objektum 2"/>
          <p:cNvGraphicFramePr>
            <a:graphicFrameLocks noChangeAspect="1"/>
          </p:cNvGraphicFramePr>
          <p:nvPr>
            <p:extLst>
              <p:ext uri="{D42A27DB-BD31-4B8C-83A1-F6EECF244321}">
                <p14:modId xmlns:p14="http://schemas.microsoft.com/office/powerpoint/2010/main" val="1821884160"/>
              </p:ext>
            </p:extLst>
          </p:nvPr>
        </p:nvGraphicFramePr>
        <p:xfrm>
          <a:off x="593725" y="1943835"/>
          <a:ext cx="698500" cy="450850"/>
        </p:xfrm>
        <a:graphic>
          <a:graphicData uri="http://schemas.openxmlformats.org/presentationml/2006/ole">
            <mc:AlternateContent xmlns:mc="http://schemas.openxmlformats.org/markup-compatibility/2006">
              <mc:Choice xmlns:v="urn:schemas-microsoft-com:vml" Requires="v">
                <p:oleObj spid="_x0000_s1115" name="Equation" r:id="rId20" imgW="355446" imgH="228501" progId="Equation.DSMT4">
                  <p:embed/>
                </p:oleObj>
              </mc:Choice>
              <mc:Fallback>
                <p:oleObj name="Equation" r:id="rId20" imgW="355446" imgH="228501" progId="Equation.DSMT4">
                  <p:embed/>
                  <p:pic>
                    <p:nvPicPr>
                      <p:cNvPr id="0" name="Object 31"/>
                      <p:cNvPicPr>
                        <a:picLocks noChangeAspect="1" noChangeArrowheads="1"/>
                      </p:cNvPicPr>
                      <p:nvPr/>
                    </p:nvPicPr>
                    <p:blipFill>
                      <a:blip r:embed="rId21">
                        <a:extLst>
                          <a:ext uri="{28A0092B-C50C-407E-A947-70E740481C1C}">
                            <a14:useLocalDpi xmlns:a14="http://schemas.microsoft.com/office/drawing/2010/main" val="0"/>
                          </a:ext>
                        </a:extLst>
                      </a:blip>
                      <a:srcRect/>
                      <a:stretch>
                        <a:fillRect/>
                      </a:stretch>
                    </p:blipFill>
                    <p:spPr bwMode="auto">
                      <a:xfrm>
                        <a:off x="593725" y="1943835"/>
                        <a:ext cx="698500" cy="450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218" name="Rectangle 2"/>
          <p:cNvSpPr>
            <a:spLocks noChangeArrowheads="1"/>
          </p:cNvSpPr>
          <p:nvPr/>
        </p:nvSpPr>
        <p:spPr bwMode="auto">
          <a:xfrm>
            <a:off x="685800" y="419100"/>
            <a:ext cx="7772400" cy="1030288"/>
          </a:xfrm>
          <a:prstGeom prst="rect">
            <a:avLst/>
          </a:prstGeom>
          <a:noFill/>
          <a:ln>
            <a:noFill/>
          </a:ln>
          <a:effectLst/>
          <a:extLst/>
        </p:spPr>
        <p:txBody>
          <a:bodyPr lIns="18000" tIns="10800" rIns="54000" bIns="10800" anchor="ctr"/>
          <a:lstStyle/>
          <a:p>
            <a:pPr algn="ctr"/>
            <a:r>
              <a:rPr lang="en-GB" altLang="hu-HU" sz="3200" b="1">
                <a:solidFill>
                  <a:schemeClr val="tx2"/>
                </a:solidFill>
                <a:effectLst>
                  <a:outerShdw blurRad="38100" dist="38100" dir="2700000" algn="tl">
                    <a:srgbClr val="000000"/>
                  </a:outerShdw>
                </a:effectLst>
              </a:rPr>
              <a:t> </a:t>
            </a:r>
            <a:r>
              <a:rPr lang="hu-HU" altLang="hu-HU" sz="3600" b="1">
                <a:solidFill>
                  <a:schemeClr val="tx2"/>
                </a:solidFill>
                <a:effectLst>
                  <a:outerShdw blurRad="38100" dist="38100" dir="2700000" algn="tl">
                    <a:srgbClr val="000000"/>
                  </a:outerShdw>
                </a:effectLst>
              </a:rPr>
              <a:t>IT1</a:t>
            </a:r>
            <a:r>
              <a:rPr lang="en-GB" altLang="hu-HU" sz="3600" b="1">
                <a:solidFill>
                  <a:schemeClr val="tx2"/>
                </a:solidFill>
                <a:effectLst>
                  <a:outerShdw blurRad="38100" dist="38100" dir="2700000" algn="tl">
                    <a:srgbClr val="000000"/>
                  </a:outerShdw>
                </a:effectLst>
              </a:rPr>
              <a:t> </a:t>
            </a:r>
            <a:r>
              <a:rPr lang="hu-HU" altLang="hu-HU" sz="3600" b="1">
                <a:solidFill>
                  <a:schemeClr val="tx2"/>
                </a:solidFill>
                <a:effectLst>
                  <a:outerShdw blurRad="38100" dist="38100" dir="2700000" algn="tl">
                    <a:srgbClr val="000000"/>
                  </a:outerShdw>
                </a:effectLst>
              </a:rPr>
              <a:t>modell </a:t>
            </a:r>
            <a:br>
              <a:rPr lang="hu-HU" altLang="hu-HU" sz="3600" b="1">
                <a:solidFill>
                  <a:schemeClr val="tx2"/>
                </a:solidFill>
                <a:effectLst>
                  <a:outerShdw blurRad="38100" dist="38100" dir="2700000" algn="tl">
                    <a:srgbClr val="000000"/>
                  </a:outerShdw>
                </a:effectLst>
              </a:rPr>
            </a:br>
            <a:r>
              <a:rPr lang="hu-HU" altLang="hu-HU" sz="3600" b="1">
                <a:solidFill>
                  <a:schemeClr val="tx2"/>
                </a:solidFill>
                <a:effectLst>
                  <a:outerShdw blurRad="38100" dist="38100" dir="2700000" algn="tl">
                    <a:srgbClr val="000000"/>
                  </a:outerShdw>
                </a:effectLst>
              </a:rPr>
              <a:t>az átmeneti függvény alapján</a:t>
            </a:r>
            <a:r>
              <a:rPr lang="en-GB" altLang="hu-HU" sz="2400" b="1">
                <a:solidFill>
                  <a:schemeClr val="tx2"/>
                </a:solidFill>
                <a:effectLst>
                  <a:outerShdw blurRad="38100" dist="38100" dir="2700000" algn="tl">
                    <a:srgbClr val="000000"/>
                  </a:outerShdw>
                </a:effectLst>
              </a:rPr>
              <a:t> </a:t>
            </a:r>
            <a:endParaRPr lang="hu-HU" altLang="hu-HU" sz="2400" b="1">
              <a:solidFill>
                <a:schemeClr val="tx2"/>
              </a:solidFill>
              <a:effectLst>
                <a:outerShdw blurRad="38100" dist="38100" dir="2700000" algn="tl">
                  <a:srgbClr val="000000"/>
                </a:outerShdw>
              </a:effectLst>
            </a:endParaRPr>
          </a:p>
        </p:txBody>
      </p:sp>
      <p:grpSp>
        <p:nvGrpSpPr>
          <p:cNvPr id="2107" name="Group 3"/>
          <p:cNvGrpSpPr>
            <a:grpSpLocks/>
          </p:cNvGrpSpPr>
          <p:nvPr/>
        </p:nvGrpSpPr>
        <p:grpSpPr bwMode="auto">
          <a:xfrm>
            <a:off x="1273175" y="1898650"/>
            <a:ext cx="6970713" cy="4389438"/>
            <a:chOff x="669" y="756"/>
            <a:chExt cx="4391" cy="2919"/>
          </a:xfrm>
        </p:grpSpPr>
        <p:sp>
          <p:nvSpPr>
            <p:cNvPr id="2128" name="Line 4"/>
            <p:cNvSpPr>
              <a:spLocks noChangeShapeType="1"/>
            </p:cNvSpPr>
            <p:nvPr/>
          </p:nvSpPr>
          <p:spPr bwMode="auto">
            <a:xfrm flipV="1">
              <a:off x="814" y="756"/>
              <a:ext cx="0" cy="2919"/>
            </a:xfrm>
            <a:prstGeom prst="line">
              <a:avLst/>
            </a:prstGeom>
            <a:noFill/>
            <a:ln w="9525">
              <a:solidFill>
                <a:schemeClr val="tx1"/>
              </a:solidFill>
              <a:round/>
              <a:headEnd/>
              <a:tailEnd type="triangle" w="med" len="med"/>
            </a:ln>
          </p:spPr>
          <p:txBody>
            <a:bodyPr wrap="none" anchor="ctr"/>
            <a:lstStyle/>
            <a:p>
              <a:endParaRPr lang="hu-HU"/>
            </a:p>
          </p:txBody>
        </p:sp>
        <p:sp>
          <p:nvSpPr>
            <p:cNvPr id="2129" name="Line 5"/>
            <p:cNvSpPr>
              <a:spLocks noChangeShapeType="1"/>
            </p:cNvSpPr>
            <p:nvPr/>
          </p:nvSpPr>
          <p:spPr bwMode="auto">
            <a:xfrm>
              <a:off x="669" y="3542"/>
              <a:ext cx="4391" cy="0"/>
            </a:xfrm>
            <a:prstGeom prst="line">
              <a:avLst/>
            </a:prstGeom>
            <a:noFill/>
            <a:ln w="9525">
              <a:solidFill>
                <a:schemeClr val="tx1"/>
              </a:solidFill>
              <a:round/>
              <a:headEnd/>
              <a:tailEnd type="triangle" w="med" len="med"/>
            </a:ln>
          </p:spPr>
          <p:txBody>
            <a:bodyPr wrap="none" anchor="ctr"/>
            <a:lstStyle/>
            <a:p>
              <a:endParaRPr lang="hu-HU"/>
            </a:p>
          </p:txBody>
        </p:sp>
      </p:grpSp>
      <p:grpSp>
        <p:nvGrpSpPr>
          <p:cNvPr id="2108" name="Group 6"/>
          <p:cNvGrpSpPr>
            <a:grpSpLocks/>
          </p:cNvGrpSpPr>
          <p:nvPr/>
        </p:nvGrpSpPr>
        <p:grpSpPr bwMode="auto">
          <a:xfrm>
            <a:off x="1273175" y="3722688"/>
            <a:ext cx="6650038" cy="1308100"/>
            <a:chOff x="669" y="2060"/>
            <a:chExt cx="4189" cy="824"/>
          </a:xfrm>
        </p:grpSpPr>
        <p:sp>
          <p:nvSpPr>
            <p:cNvPr id="2125" name="Line 7"/>
            <p:cNvSpPr>
              <a:spLocks noChangeShapeType="1"/>
            </p:cNvSpPr>
            <p:nvPr/>
          </p:nvSpPr>
          <p:spPr bwMode="auto">
            <a:xfrm>
              <a:off x="669" y="2884"/>
              <a:ext cx="618" cy="0"/>
            </a:xfrm>
            <a:prstGeom prst="line">
              <a:avLst/>
            </a:prstGeom>
            <a:noFill/>
            <a:ln w="9525">
              <a:solidFill>
                <a:schemeClr val="tx1"/>
              </a:solidFill>
              <a:round/>
              <a:headEnd/>
              <a:tailEnd/>
            </a:ln>
          </p:spPr>
          <p:txBody>
            <a:bodyPr wrap="none" anchor="ctr"/>
            <a:lstStyle/>
            <a:p>
              <a:endParaRPr lang="hu-HU"/>
            </a:p>
          </p:txBody>
        </p:sp>
        <p:sp>
          <p:nvSpPr>
            <p:cNvPr id="2126" name="Line 8"/>
            <p:cNvSpPr>
              <a:spLocks noChangeShapeType="1"/>
            </p:cNvSpPr>
            <p:nvPr/>
          </p:nvSpPr>
          <p:spPr bwMode="auto">
            <a:xfrm flipV="1">
              <a:off x="1287" y="2060"/>
              <a:ext cx="0" cy="824"/>
            </a:xfrm>
            <a:prstGeom prst="line">
              <a:avLst/>
            </a:prstGeom>
            <a:noFill/>
            <a:ln w="9525">
              <a:solidFill>
                <a:schemeClr val="tx1"/>
              </a:solidFill>
              <a:round/>
              <a:headEnd/>
              <a:tailEnd/>
            </a:ln>
          </p:spPr>
          <p:txBody>
            <a:bodyPr wrap="none" anchor="ctr"/>
            <a:lstStyle/>
            <a:p>
              <a:endParaRPr lang="hu-HU"/>
            </a:p>
          </p:txBody>
        </p:sp>
        <p:sp>
          <p:nvSpPr>
            <p:cNvPr id="2127" name="Line 9"/>
            <p:cNvSpPr>
              <a:spLocks noChangeShapeType="1"/>
            </p:cNvSpPr>
            <p:nvPr/>
          </p:nvSpPr>
          <p:spPr bwMode="auto">
            <a:xfrm>
              <a:off x="1287" y="2060"/>
              <a:ext cx="3571" cy="0"/>
            </a:xfrm>
            <a:prstGeom prst="line">
              <a:avLst/>
            </a:prstGeom>
            <a:noFill/>
            <a:ln w="9525">
              <a:solidFill>
                <a:schemeClr val="tx1"/>
              </a:solidFill>
              <a:round/>
              <a:headEnd/>
              <a:tailEnd/>
            </a:ln>
          </p:spPr>
          <p:txBody>
            <a:bodyPr wrap="none" anchor="ctr"/>
            <a:lstStyle/>
            <a:p>
              <a:endParaRPr lang="hu-HU"/>
            </a:p>
          </p:txBody>
        </p:sp>
      </p:grpSp>
      <p:sp>
        <p:nvSpPr>
          <p:cNvPr id="2109" name="Line 10"/>
          <p:cNvSpPr>
            <a:spLocks noChangeShapeType="1"/>
          </p:cNvSpPr>
          <p:nvPr/>
        </p:nvSpPr>
        <p:spPr bwMode="auto">
          <a:xfrm flipH="1">
            <a:off x="1273175" y="3722688"/>
            <a:ext cx="1090613" cy="0"/>
          </a:xfrm>
          <a:prstGeom prst="line">
            <a:avLst/>
          </a:prstGeom>
          <a:noFill/>
          <a:ln w="9525" cap="rnd">
            <a:solidFill>
              <a:schemeClr val="tx1"/>
            </a:solidFill>
            <a:prstDash val="sysDot"/>
            <a:round/>
            <a:headEnd/>
            <a:tailEnd/>
          </a:ln>
        </p:spPr>
        <p:txBody>
          <a:bodyPr wrap="none" anchor="ctr"/>
          <a:lstStyle/>
          <a:p>
            <a:endParaRPr lang="hu-HU"/>
          </a:p>
        </p:txBody>
      </p:sp>
      <p:sp>
        <p:nvSpPr>
          <p:cNvPr id="2110" name="Line 11"/>
          <p:cNvSpPr>
            <a:spLocks noChangeShapeType="1"/>
          </p:cNvSpPr>
          <p:nvPr/>
        </p:nvSpPr>
        <p:spPr bwMode="auto">
          <a:xfrm flipH="1">
            <a:off x="896938" y="5297488"/>
            <a:ext cx="6092825" cy="0"/>
          </a:xfrm>
          <a:prstGeom prst="line">
            <a:avLst/>
          </a:prstGeom>
          <a:noFill/>
          <a:ln w="9525" cap="rnd">
            <a:solidFill>
              <a:schemeClr val="tx1"/>
            </a:solidFill>
            <a:prstDash val="sysDot"/>
            <a:round/>
            <a:headEnd/>
            <a:tailEnd/>
          </a:ln>
        </p:spPr>
        <p:txBody>
          <a:bodyPr wrap="none" anchor="ctr"/>
          <a:lstStyle/>
          <a:p>
            <a:endParaRPr lang="hu-HU"/>
          </a:p>
        </p:txBody>
      </p:sp>
      <p:sp>
        <p:nvSpPr>
          <p:cNvPr id="2111" name="Line 12"/>
          <p:cNvSpPr>
            <a:spLocks noChangeShapeType="1"/>
          </p:cNvSpPr>
          <p:nvPr/>
        </p:nvSpPr>
        <p:spPr bwMode="auto">
          <a:xfrm flipV="1">
            <a:off x="2251075" y="3049588"/>
            <a:ext cx="3175" cy="2749550"/>
          </a:xfrm>
          <a:prstGeom prst="line">
            <a:avLst/>
          </a:prstGeom>
          <a:noFill/>
          <a:ln w="9525" cap="rnd">
            <a:solidFill>
              <a:schemeClr val="tx1"/>
            </a:solidFill>
            <a:prstDash val="sysDot"/>
            <a:round/>
            <a:headEnd/>
            <a:tailEnd/>
          </a:ln>
        </p:spPr>
        <p:txBody>
          <a:bodyPr wrap="none" anchor="ctr"/>
          <a:lstStyle/>
          <a:p>
            <a:endParaRPr lang="hu-HU"/>
          </a:p>
        </p:txBody>
      </p:sp>
      <p:sp>
        <p:nvSpPr>
          <p:cNvPr id="2112" name="Line 13"/>
          <p:cNvSpPr>
            <a:spLocks noChangeShapeType="1"/>
          </p:cNvSpPr>
          <p:nvPr/>
        </p:nvSpPr>
        <p:spPr bwMode="auto">
          <a:xfrm flipV="1">
            <a:off x="3295650" y="3065463"/>
            <a:ext cx="0" cy="2501900"/>
          </a:xfrm>
          <a:prstGeom prst="line">
            <a:avLst/>
          </a:prstGeom>
          <a:noFill/>
          <a:ln w="9525" cap="rnd">
            <a:solidFill>
              <a:schemeClr val="tx1"/>
            </a:solidFill>
            <a:prstDash val="sysDot"/>
            <a:round/>
            <a:headEnd/>
            <a:tailEnd/>
          </a:ln>
        </p:spPr>
        <p:txBody>
          <a:bodyPr wrap="none" anchor="ctr"/>
          <a:lstStyle/>
          <a:p>
            <a:endParaRPr lang="hu-HU"/>
          </a:p>
        </p:txBody>
      </p:sp>
      <p:sp>
        <p:nvSpPr>
          <p:cNvPr id="2113" name="Line 14"/>
          <p:cNvSpPr>
            <a:spLocks noChangeShapeType="1"/>
          </p:cNvSpPr>
          <p:nvPr/>
        </p:nvSpPr>
        <p:spPr bwMode="auto">
          <a:xfrm flipV="1">
            <a:off x="5627688" y="3059113"/>
            <a:ext cx="0" cy="2498725"/>
          </a:xfrm>
          <a:prstGeom prst="line">
            <a:avLst/>
          </a:prstGeom>
          <a:noFill/>
          <a:ln w="9525" cap="rnd">
            <a:solidFill>
              <a:schemeClr val="tx1"/>
            </a:solidFill>
            <a:prstDash val="sysDot"/>
            <a:round/>
            <a:headEnd/>
            <a:tailEnd/>
          </a:ln>
        </p:spPr>
        <p:txBody>
          <a:bodyPr wrap="none" anchor="ctr"/>
          <a:lstStyle/>
          <a:p>
            <a:endParaRPr lang="hu-HU"/>
          </a:p>
        </p:txBody>
      </p:sp>
      <p:sp>
        <p:nvSpPr>
          <p:cNvPr id="2114" name="Line 15"/>
          <p:cNvSpPr>
            <a:spLocks noChangeShapeType="1"/>
          </p:cNvSpPr>
          <p:nvPr/>
        </p:nvSpPr>
        <p:spPr bwMode="auto">
          <a:xfrm>
            <a:off x="1612900" y="3722688"/>
            <a:ext cx="0" cy="1308100"/>
          </a:xfrm>
          <a:prstGeom prst="line">
            <a:avLst/>
          </a:prstGeom>
          <a:noFill/>
          <a:ln w="9525">
            <a:solidFill>
              <a:schemeClr val="tx1"/>
            </a:solidFill>
            <a:round/>
            <a:headEnd type="triangle" w="med" len="med"/>
            <a:tailEnd type="triangle" w="med" len="med"/>
          </a:ln>
        </p:spPr>
        <p:txBody>
          <a:bodyPr wrap="none" anchor="ctr"/>
          <a:lstStyle/>
          <a:p>
            <a:endParaRPr lang="hu-HU"/>
          </a:p>
        </p:txBody>
      </p:sp>
      <p:graphicFrame>
        <p:nvGraphicFramePr>
          <p:cNvPr id="2099" name="Object 51"/>
          <p:cNvGraphicFramePr>
            <a:graphicFrameLocks noChangeAspect="1"/>
          </p:cNvGraphicFramePr>
          <p:nvPr/>
        </p:nvGraphicFramePr>
        <p:xfrm>
          <a:off x="7978775" y="5818188"/>
          <a:ext cx="171450" cy="295275"/>
        </p:xfrm>
        <a:graphic>
          <a:graphicData uri="http://schemas.openxmlformats.org/presentationml/2006/ole">
            <mc:AlternateContent xmlns:mc="http://schemas.openxmlformats.org/markup-compatibility/2006">
              <mc:Choice xmlns:v="urn:schemas-microsoft-com:vml" Requires="v">
                <p:oleObj spid="_x0000_s2113" name="Equation" r:id="rId4" imgW="88746" imgH="152136" progId="Equation.DSMT4">
                  <p:embed/>
                </p:oleObj>
              </mc:Choice>
              <mc:Fallback>
                <p:oleObj name="Equation" r:id="rId4" imgW="88746" imgH="152136" progId="Equation.DSMT4">
                  <p:embed/>
                  <p:pic>
                    <p:nvPicPr>
                      <p:cNvPr id="0" name="Picture 5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978775" y="5818188"/>
                        <a:ext cx="171450" cy="2952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100" name="Object 52"/>
          <p:cNvGraphicFramePr>
            <a:graphicFrameLocks noChangeAspect="1"/>
          </p:cNvGraphicFramePr>
          <p:nvPr/>
        </p:nvGraphicFramePr>
        <p:xfrm>
          <a:off x="2411413" y="5562600"/>
          <a:ext cx="320675" cy="476250"/>
        </p:xfrm>
        <a:graphic>
          <a:graphicData uri="http://schemas.openxmlformats.org/presentationml/2006/ole">
            <mc:AlternateContent xmlns:mc="http://schemas.openxmlformats.org/markup-compatibility/2006">
              <mc:Choice xmlns:v="urn:schemas-microsoft-com:vml" Requires="v">
                <p:oleObj spid="_x0000_s2114" name="Equation" r:id="rId6" imgW="164957" imgH="241091" progId="Equation.DSMT4">
                  <p:embed/>
                </p:oleObj>
              </mc:Choice>
              <mc:Fallback>
                <p:oleObj name="Equation" r:id="rId6" imgW="164957" imgH="241091" progId="Equation.DSMT4">
                  <p:embed/>
                  <p:pic>
                    <p:nvPicPr>
                      <p:cNvPr id="0" name="Picture 52"/>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411413" y="5562600"/>
                        <a:ext cx="320675" cy="4762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101" name="Object 53"/>
          <p:cNvGraphicFramePr>
            <a:graphicFrameLocks noChangeAspect="1"/>
          </p:cNvGraphicFramePr>
          <p:nvPr/>
        </p:nvGraphicFramePr>
        <p:xfrm>
          <a:off x="2006600" y="1673225"/>
          <a:ext cx="2982913" cy="1055688"/>
        </p:xfrm>
        <a:graphic>
          <a:graphicData uri="http://schemas.openxmlformats.org/presentationml/2006/ole">
            <mc:AlternateContent xmlns:mc="http://schemas.openxmlformats.org/markup-compatibility/2006">
              <mc:Choice xmlns:v="urn:schemas-microsoft-com:vml" Requires="v">
                <p:oleObj spid="_x0000_s2115" name="Equation" r:id="rId8" imgW="1257120" imgH="444240" progId="Equation.DSMT4">
                  <p:embed/>
                </p:oleObj>
              </mc:Choice>
              <mc:Fallback>
                <p:oleObj name="Equation" r:id="rId8" imgW="1257120" imgH="444240" progId="Equation.DSMT4">
                  <p:embed/>
                  <p:pic>
                    <p:nvPicPr>
                      <p:cNvPr id="0" name="Picture 53"/>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2006600" y="1673225"/>
                        <a:ext cx="2982913" cy="105568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115" name="Line 19"/>
          <p:cNvSpPr>
            <a:spLocks noChangeShapeType="1"/>
          </p:cNvSpPr>
          <p:nvPr/>
        </p:nvSpPr>
        <p:spPr bwMode="auto">
          <a:xfrm>
            <a:off x="1273175" y="5297488"/>
            <a:ext cx="1090613" cy="0"/>
          </a:xfrm>
          <a:prstGeom prst="line">
            <a:avLst/>
          </a:prstGeom>
          <a:noFill/>
          <a:ln w="9525">
            <a:solidFill>
              <a:schemeClr val="tx1"/>
            </a:solidFill>
            <a:round/>
            <a:headEnd/>
            <a:tailEnd/>
          </a:ln>
        </p:spPr>
        <p:txBody>
          <a:bodyPr wrap="none" anchor="ctr"/>
          <a:lstStyle/>
          <a:p>
            <a:endParaRPr lang="hu-HU"/>
          </a:p>
        </p:txBody>
      </p:sp>
      <p:sp>
        <p:nvSpPr>
          <p:cNvPr id="2116" name="Freeform 20"/>
          <p:cNvSpPr>
            <a:spLocks/>
          </p:cNvSpPr>
          <p:nvPr/>
        </p:nvSpPr>
        <p:spPr bwMode="auto">
          <a:xfrm>
            <a:off x="2354263" y="2852738"/>
            <a:ext cx="4794250" cy="2444750"/>
          </a:xfrm>
          <a:custGeom>
            <a:avLst/>
            <a:gdLst>
              <a:gd name="T0" fmla="*/ 0 w 3020"/>
              <a:gd name="T1" fmla="*/ 2147483647 h 1541"/>
              <a:gd name="T2" fmla="*/ 493950664 w 3020"/>
              <a:gd name="T3" fmla="*/ 2147483647 h 1541"/>
              <a:gd name="T4" fmla="*/ 975301344 w 3020"/>
              <a:gd name="T5" fmla="*/ 2147483647 h 1541"/>
              <a:gd name="T6" fmla="*/ 1685985574 w 3020"/>
              <a:gd name="T7" fmla="*/ 2147483647 h 1541"/>
              <a:gd name="T8" fmla="*/ 2147483647 w 3020"/>
              <a:gd name="T9" fmla="*/ 496469927 h 1541"/>
              <a:gd name="T10" fmla="*/ 2147483647 w 3020"/>
              <a:gd name="T11" fmla="*/ 350300842 h 1541"/>
              <a:gd name="T12" fmla="*/ 0 60000 65536"/>
              <a:gd name="T13" fmla="*/ 0 60000 65536"/>
              <a:gd name="T14" fmla="*/ 0 60000 65536"/>
              <a:gd name="T15" fmla="*/ 0 60000 65536"/>
              <a:gd name="T16" fmla="*/ 0 60000 65536"/>
              <a:gd name="T17" fmla="*/ 0 60000 65536"/>
              <a:gd name="T18" fmla="*/ 0 w 3020"/>
              <a:gd name="T19" fmla="*/ 0 h 1541"/>
              <a:gd name="T20" fmla="*/ 3020 w 3020"/>
              <a:gd name="T21" fmla="*/ 1541 h 1541"/>
            </a:gdLst>
            <a:ahLst/>
            <a:cxnLst>
              <a:cxn ang="T12">
                <a:pos x="T0" y="T1"/>
              </a:cxn>
              <a:cxn ang="T13">
                <a:pos x="T2" y="T3"/>
              </a:cxn>
              <a:cxn ang="T14">
                <a:pos x="T4" y="T5"/>
              </a:cxn>
              <a:cxn ang="T15">
                <a:pos x="T6" y="T7"/>
              </a:cxn>
              <a:cxn ang="T16">
                <a:pos x="T8" y="T9"/>
              </a:cxn>
              <a:cxn ang="T17">
                <a:pos x="T10" y="T11"/>
              </a:cxn>
            </a:cxnLst>
            <a:rect l="T18" t="T19" r="T20" b="T21"/>
            <a:pathLst>
              <a:path w="3020" h="1541">
                <a:moveTo>
                  <a:pt x="0" y="1541"/>
                </a:moveTo>
                <a:cubicBezTo>
                  <a:pt x="66" y="1538"/>
                  <a:pt x="132" y="1536"/>
                  <a:pt x="196" y="1523"/>
                </a:cubicBezTo>
                <a:cubicBezTo>
                  <a:pt x="260" y="1510"/>
                  <a:pt x="308" y="1493"/>
                  <a:pt x="387" y="1460"/>
                </a:cubicBezTo>
                <a:cubicBezTo>
                  <a:pt x="466" y="1427"/>
                  <a:pt x="288" y="1532"/>
                  <a:pt x="669" y="1322"/>
                </a:cubicBezTo>
                <a:cubicBezTo>
                  <a:pt x="1050" y="1112"/>
                  <a:pt x="2322" y="394"/>
                  <a:pt x="2671" y="197"/>
                </a:cubicBezTo>
                <a:cubicBezTo>
                  <a:pt x="3020" y="0"/>
                  <a:pt x="2892" y="69"/>
                  <a:pt x="2764" y="139"/>
                </a:cubicBezTo>
              </a:path>
            </a:pathLst>
          </a:custGeom>
          <a:noFill/>
          <a:ln w="9525">
            <a:solidFill>
              <a:schemeClr val="tx1"/>
            </a:solidFill>
            <a:round/>
            <a:headEnd/>
            <a:tailEnd/>
          </a:ln>
        </p:spPr>
        <p:txBody>
          <a:bodyPr wrap="none" anchor="ctr"/>
          <a:lstStyle/>
          <a:p>
            <a:endParaRPr lang="hu-HU"/>
          </a:p>
        </p:txBody>
      </p:sp>
      <p:sp>
        <p:nvSpPr>
          <p:cNvPr id="2117" name="Line 21"/>
          <p:cNvSpPr>
            <a:spLocks noChangeShapeType="1"/>
          </p:cNvSpPr>
          <p:nvPr/>
        </p:nvSpPr>
        <p:spPr bwMode="auto">
          <a:xfrm flipH="1">
            <a:off x="1168400" y="5027613"/>
            <a:ext cx="6092825" cy="0"/>
          </a:xfrm>
          <a:prstGeom prst="line">
            <a:avLst/>
          </a:prstGeom>
          <a:noFill/>
          <a:ln w="9525" cap="rnd">
            <a:solidFill>
              <a:schemeClr val="tx1"/>
            </a:solidFill>
            <a:prstDash val="sysDot"/>
            <a:round/>
            <a:headEnd/>
            <a:tailEnd/>
          </a:ln>
        </p:spPr>
        <p:txBody>
          <a:bodyPr wrap="none" anchor="ctr"/>
          <a:lstStyle/>
          <a:p>
            <a:endParaRPr lang="hu-HU"/>
          </a:p>
        </p:txBody>
      </p:sp>
      <p:sp>
        <p:nvSpPr>
          <p:cNvPr id="2118" name="Line 22"/>
          <p:cNvSpPr>
            <a:spLocks noChangeShapeType="1"/>
          </p:cNvSpPr>
          <p:nvPr/>
        </p:nvSpPr>
        <p:spPr bwMode="auto">
          <a:xfrm flipH="1">
            <a:off x="2592388" y="2779713"/>
            <a:ext cx="4668837" cy="2628900"/>
          </a:xfrm>
          <a:prstGeom prst="line">
            <a:avLst/>
          </a:prstGeom>
          <a:noFill/>
          <a:ln w="9525" cap="rnd">
            <a:solidFill>
              <a:schemeClr val="tx1"/>
            </a:solidFill>
            <a:prstDash val="sysDot"/>
            <a:round/>
            <a:headEnd/>
            <a:tailEnd/>
          </a:ln>
        </p:spPr>
        <p:txBody>
          <a:bodyPr wrap="none" anchor="ctr"/>
          <a:lstStyle/>
          <a:p>
            <a:endParaRPr lang="hu-HU"/>
          </a:p>
        </p:txBody>
      </p:sp>
      <p:sp>
        <p:nvSpPr>
          <p:cNvPr id="2119" name="Line 23"/>
          <p:cNvSpPr>
            <a:spLocks noChangeShapeType="1"/>
          </p:cNvSpPr>
          <p:nvPr/>
        </p:nvSpPr>
        <p:spPr bwMode="auto">
          <a:xfrm flipH="1" flipV="1">
            <a:off x="2363788" y="3046413"/>
            <a:ext cx="3175" cy="473075"/>
          </a:xfrm>
          <a:prstGeom prst="line">
            <a:avLst/>
          </a:prstGeom>
          <a:noFill/>
          <a:ln w="9525" cap="rnd">
            <a:solidFill>
              <a:schemeClr val="tx1"/>
            </a:solidFill>
            <a:prstDash val="sysDot"/>
            <a:round/>
            <a:headEnd/>
            <a:tailEnd/>
          </a:ln>
        </p:spPr>
        <p:txBody>
          <a:bodyPr wrap="none" anchor="ctr"/>
          <a:lstStyle/>
          <a:p>
            <a:endParaRPr lang="hu-HU"/>
          </a:p>
        </p:txBody>
      </p:sp>
      <p:sp>
        <p:nvSpPr>
          <p:cNvPr id="2120" name="Line 24"/>
          <p:cNvSpPr>
            <a:spLocks noChangeShapeType="1"/>
          </p:cNvSpPr>
          <p:nvPr/>
        </p:nvSpPr>
        <p:spPr bwMode="auto">
          <a:xfrm flipV="1">
            <a:off x="2784475" y="3046413"/>
            <a:ext cx="0" cy="2882900"/>
          </a:xfrm>
          <a:prstGeom prst="line">
            <a:avLst/>
          </a:prstGeom>
          <a:noFill/>
          <a:ln w="9525" cap="rnd">
            <a:solidFill>
              <a:schemeClr val="tx1"/>
            </a:solidFill>
            <a:prstDash val="sysDot"/>
            <a:round/>
            <a:headEnd/>
            <a:tailEnd/>
          </a:ln>
        </p:spPr>
        <p:txBody>
          <a:bodyPr wrap="none" anchor="ctr"/>
          <a:lstStyle/>
          <a:p>
            <a:endParaRPr lang="hu-HU"/>
          </a:p>
        </p:txBody>
      </p:sp>
      <p:sp>
        <p:nvSpPr>
          <p:cNvPr id="2121" name="Line 25"/>
          <p:cNvSpPr>
            <a:spLocks noChangeShapeType="1"/>
          </p:cNvSpPr>
          <p:nvPr/>
        </p:nvSpPr>
        <p:spPr bwMode="auto">
          <a:xfrm>
            <a:off x="2232025" y="5543550"/>
            <a:ext cx="584200" cy="0"/>
          </a:xfrm>
          <a:prstGeom prst="line">
            <a:avLst/>
          </a:prstGeom>
          <a:noFill/>
          <a:ln w="9525">
            <a:solidFill>
              <a:schemeClr val="tx1"/>
            </a:solidFill>
            <a:round/>
            <a:headEnd type="triangle" w="med" len="med"/>
            <a:tailEnd type="triangle" w="med" len="med"/>
          </a:ln>
        </p:spPr>
        <p:txBody>
          <a:bodyPr wrap="none" anchor="ctr"/>
          <a:lstStyle/>
          <a:p>
            <a:endParaRPr lang="hu-HU"/>
          </a:p>
        </p:txBody>
      </p:sp>
      <p:sp>
        <p:nvSpPr>
          <p:cNvPr id="2122" name="Line 26"/>
          <p:cNvSpPr>
            <a:spLocks noChangeShapeType="1"/>
          </p:cNvSpPr>
          <p:nvPr/>
        </p:nvSpPr>
        <p:spPr bwMode="auto">
          <a:xfrm>
            <a:off x="1960563" y="3255963"/>
            <a:ext cx="293687" cy="0"/>
          </a:xfrm>
          <a:prstGeom prst="line">
            <a:avLst/>
          </a:prstGeom>
          <a:noFill/>
          <a:ln w="9525">
            <a:solidFill>
              <a:schemeClr val="tx1"/>
            </a:solidFill>
            <a:round/>
            <a:headEnd/>
            <a:tailEnd type="triangle" w="med" len="med"/>
          </a:ln>
        </p:spPr>
        <p:txBody>
          <a:bodyPr wrap="none" anchor="ctr"/>
          <a:lstStyle/>
          <a:p>
            <a:endParaRPr lang="hu-HU"/>
          </a:p>
        </p:txBody>
      </p:sp>
      <p:sp>
        <p:nvSpPr>
          <p:cNvPr id="2123" name="Line 27"/>
          <p:cNvSpPr>
            <a:spLocks noChangeShapeType="1"/>
          </p:cNvSpPr>
          <p:nvPr/>
        </p:nvSpPr>
        <p:spPr bwMode="auto">
          <a:xfrm flipH="1">
            <a:off x="2354263" y="3255963"/>
            <a:ext cx="293687" cy="0"/>
          </a:xfrm>
          <a:prstGeom prst="line">
            <a:avLst/>
          </a:prstGeom>
          <a:noFill/>
          <a:ln w="9525">
            <a:solidFill>
              <a:schemeClr val="tx1"/>
            </a:solidFill>
            <a:round/>
            <a:headEnd/>
            <a:tailEnd type="triangle" w="med" len="med"/>
          </a:ln>
        </p:spPr>
        <p:txBody>
          <a:bodyPr wrap="none" anchor="ctr"/>
          <a:lstStyle/>
          <a:p>
            <a:endParaRPr lang="hu-HU"/>
          </a:p>
        </p:txBody>
      </p:sp>
      <p:graphicFrame>
        <p:nvGraphicFramePr>
          <p:cNvPr id="2102" name="Object 54"/>
          <p:cNvGraphicFramePr>
            <a:graphicFrameLocks noChangeAspect="1"/>
          </p:cNvGraphicFramePr>
          <p:nvPr/>
        </p:nvGraphicFramePr>
        <p:xfrm>
          <a:off x="1770063" y="2817813"/>
          <a:ext cx="492125" cy="450850"/>
        </p:xfrm>
        <a:graphic>
          <a:graphicData uri="http://schemas.openxmlformats.org/presentationml/2006/ole">
            <mc:AlternateContent xmlns:mc="http://schemas.openxmlformats.org/markup-compatibility/2006">
              <mc:Choice xmlns:v="urn:schemas-microsoft-com:vml" Requires="v">
                <p:oleObj spid="_x0000_s2116" name="Equation" r:id="rId10" imgW="253800" imgH="228600" progId="Equation.DSMT4">
                  <p:embed/>
                </p:oleObj>
              </mc:Choice>
              <mc:Fallback>
                <p:oleObj name="Equation" r:id="rId10" imgW="253800" imgH="228600" progId="Equation.DSMT4">
                  <p:embed/>
                  <p:pic>
                    <p:nvPicPr>
                      <p:cNvPr id="0" name="Picture 54"/>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1770063" y="2817813"/>
                        <a:ext cx="492125" cy="4508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103" name="Object 55"/>
          <p:cNvGraphicFramePr>
            <a:graphicFrameLocks noChangeAspect="1"/>
          </p:cNvGraphicFramePr>
          <p:nvPr/>
        </p:nvGraphicFramePr>
        <p:xfrm>
          <a:off x="4294188" y="5589588"/>
          <a:ext cx="322262" cy="447675"/>
        </p:xfrm>
        <a:graphic>
          <a:graphicData uri="http://schemas.openxmlformats.org/presentationml/2006/ole">
            <mc:AlternateContent xmlns:mc="http://schemas.openxmlformats.org/markup-compatibility/2006">
              <mc:Choice xmlns:v="urn:schemas-microsoft-com:vml" Requires="v">
                <p:oleObj spid="_x0000_s2117" name="Equation" r:id="rId12" imgW="164880" imgH="228600" progId="Equation.DSMT4">
                  <p:embed/>
                </p:oleObj>
              </mc:Choice>
              <mc:Fallback>
                <p:oleObj name="Equation" r:id="rId12" imgW="164880" imgH="228600" progId="Equation.DSMT4">
                  <p:embed/>
                  <p:pic>
                    <p:nvPicPr>
                      <p:cNvPr id="0" name="Picture 55"/>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4294188" y="5589588"/>
                        <a:ext cx="322262" cy="4476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124" name="Line 30"/>
          <p:cNvSpPr>
            <a:spLocks noChangeShapeType="1"/>
          </p:cNvSpPr>
          <p:nvPr/>
        </p:nvSpPr>
        <p:spPr bwMode="auto">
          <a:xfrm>
            <a:off x="3295650" y="5548313"/>
            <a:ext cx="2332038" cy="0"/>
          </a:xfrm>
          <a:prstGeom prst="line">
            <a:avLst/>
          </a:prstGeom>
          <a:noFill/>
          <a:ln w="9525">
            <a:solidFill>
              <a:schemeClr val="tx1"/>
            </a:solidFill>
            <a:round/>
            <a:headEnd type="triangle" w="med" len="med"/>
            <a:tailEnd type="triangle" w="med" len="med"/>
          </a:ln>
        </p:spPr>
        <p:txBody>
          <a:bodyPr wrap="none" anchor="ctr"/>
          <a:lstStyle/>
          <a:p>
            <a:endParaRPr lang="hu-HU"/>
          </a:p>
        </p:txBody>
      </p:sp>
      <p:graphicFrame>
        <p:nvGraphicFramePr>
          <p:cNvPr id="2104" name="Object 56"/>
          <p:cNvGraphicFramePr>
            <a:graphicFrameLocks noChangeAspect="1"/>
          </p:cNvGraphicFramePr>
          <p:nvPr>
            <p:extLst>
              <p:ext uri="{D42A27DB-BD31-4B8C-83A1-F6EECF244321}">
                <p14:modId xmlns:p14="http://schemas.microsoft.com/office/powerpoint/2010/main" val="3029644462"/>
              </p:ext>
            </p:extLst>
          </p:nvPr>
        </p:nvGraphicFramePr>
        <p:xfrm>
          <a:off x="800446" y="1808820"/>
          <a:ext cx="698500" cy="450850"/>
        </p:xfrm>
        <a:graphic>
          <a:graphicData uri="http://schemas.openxmlformats.org/presentationml/2006/ole">
            <mc:AlternateContent xmlns:mc="http://schemas.openxmlformats.org/markup-compatibility/2006">
              <mc:Choice xmlns:v="urn:schemas-microsoft-com:vml" Requires="v">
                <p:oleObj spid="_x0000_s2118" name="Equation" r:id="rId14" imgW="355446" imgH="228501" progId="Equation.DSMT4">
                  <p:embed/>
                </p:oleObj>
              </mc:Choice>
              <mc:Fallback>
                <p:oleObj name="Equation" r:id="rId14" imgW="355446" imgH="228501" progId="Equation.DSMT4">
                  <p:embed/>
                  <p:pic>
                    <p:nvPicPr>
                      <p:cNvPr id="0" name="Picture 56"/>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800446" y="1808820"/>
                        <a:ext cx="698500" cy="4508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105" name="Object 57"/>
          <p:cNvGraphicFramePr>
            <a:graphicFrameLocks noChangeAspect="1"/>
          </p:cNvGraphicFramePr>
          <p:nvPr/>
        </p:nvGraphicFramePr>
        <p:xfrm>
          <a:off x="1662113" y="4157663"/>
          <a:ext cx="450850" cy="349250"/>
        </p:xfrm>
        <a:graphic>
          <a:graphicData uri="http://schemas.openxmlformats.org/presentationml/2006/ole">
            <mc:AlternateContent xmlns:mc="http://schemas.openxmlformats.org/markup-compatibility/2006">
              <mc:Choice xmlns:v="urn:schemas-microsoft-com:vml" Requires="v">
                <p:oleObj spid="_x0000_s2119" name="Equation" r:id="rId16" imgW="228402" imgH="177646" progId="Equation.DSMT4">
                  <p:embed/>
                </p:oleObj>
              </mc:Choice>
              <mc:Fallback>
                <p:oleObj name="Equation" r:id="rId16" imgW="228402" imgH="177646" progId="Equation.DSMT4">
                  <p:embed/>
                  <p:pic>
                    <p:nvPicPr>
                      <p:cNvPr id="0" name="Picture 57"/>
                      <p:cNvPicPr>
                        <a:picLocks noChangeAspect="1" noChangeArrowheads="1"/>
                      </p:cNvPicPr>
                      <p:nvPr/>
                    </p:nvPicPr>
                    <p:blipFill>
                      <a:blip r:embed="rId17">
                        <a:extLst>
                          <a:ext uri="{28A0092B-C50C-407E-A947-70E740481C1C}">
                            <a14:useLocalDpi xmlns:a14="http://schemas.microsoft.com/office/drawing/2010/main" val="0"/>
                          </a:ext>
                        </a:extLst>
                      </a:blip>
                      <a:srcRect/>
                      <a:stretch>
                        <a:fillRect/>
                      </a:stretch>
                    </p:blipFill>
                    <p:spPr bwMode="auto">
                      <a:xfrm>
                        <a:off x="1662113" y="4157663"/>
                        <a:ext cx="450850" cy="3492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218" name="Rectangle 2"/>
          <p:cNvSpPr>
            <a:spLocks noChangeArrowheads="1"/>
          </p:cNvSpPr>
          <p:nvPr/>
        </p:nvSpPr>
        <p:spPr bwMode="auto">
          <a:xfrm>
            <a:off x="685800" y="419100"/>
            <a:ext cx="7772400" cy="714375"/>
          </a:xfrm>
          <a:prstGeom prst="rect">
            <a:avLst/>
          </a:prstGeom>
          <a:noFill/>
          <a:ln>
            <a:noFill/>
          </a:ln>
          <a:effectLst/>
          <a:extLst/>
        </p:spPr>
        <p:txBody>
          <a:bodyPr lIns="18000" tIns="10800" rIns="54000" bIns="10800" anchor="ctr"/>
          <a:lstStyle/>
          <a:p>
            <a:pPr algn="ctr"/>
            <a:r>
              <a:rPr lang="en-GB" altLang="hu-HU" sz="3200" b="1">
                <a:solidFill>
                  <a:schemeClr val="tx2"/>
                </a:solidFill>
                <a:effectLst>
                  <a:outerShdw blurRad="38100" dist="38100" dir="2700000" algn="tl">
                    <a:srgbClr val="000000"/>
                  </a:outerShdw>
                </a:effectLst>
              </a:rPr>
              <a:t> </a:t>
            </a:r>
            <a:r>
              <a:rPr lang="hu-HU" altLang="hu-HU" sz="3600" b="1">
                <a:solidFill>
                  <a:schemeClr val="tx2"/>
                </a:solidFill>
                <a:effectLst>
                  <a:outerShdw blurRad="38100" dist="38100" dir="2700000" algn="tl">
                    <a:srgbClr val="000000"/>
                  </a:outerShdw>
                </a:effectLst>
              </a:rPr>
              <a:t>HIT1</a:t>
            </a:r>
            <a:r>
              <a:rPr lang="en-GB" altLang="hu-HU" sz="3600" b="1">
                <a:solidFill>
                  <a:schemeClr val="tx2"/>
                </a:solidFill>
                <a:effectLst>
                  <a:outerShdw blurRad="38100" dist="38100" dir="2700000" algn="tl">
                    <a:srgbClr val="000000"/>
                  </a:outerShdw>
                </a:effectLst>
              </a:rPr>
              <a:t> </a:t>
            </a:r>
            <a:r>
              <a:rPr lang="hu-HU" altLang="hu-HU" sz="3600" b="1">
                <a:solidFill>
                  <a:schemeClr val="tx2"/>
                </a:solidFill>
                <a:effectLst>
                  <a:outerShdw blurRad="38100" dist="38100" dir="2700000" algn="tl">
                    <a:srgbClr val="000000"/>
                  </a:outerShdw>
                </a:effectLst>
              </a:rPr>
              <a:t>modell </a:t>
            </a:r>
          </a:p>
        </p:txBody>
      </p:sp>
      <p:grpSp>
        <p:nvGrpSpPr>
          <p:cNvPr id="80899" name="Group 3"/>
          <p:cNvGrpSpPr>
            <a:grpSpLocks/>
          </p:cNvGrpSpPr>
          <p:nvPr/>
        </p:nvGrpSpPr>
        <p:grpSpPr bwMode="auto">
          <a:xfrm>
            <a:off x="1285875" y="1449388"/>
            <a:ext cx="6970713" cy="3757612"/>
            <a:chOff x="669" y="756"/>
            <a:chExt cx="4391" cy="2919"/>
          </a:xfrm>
        </p:grpSpPr>
        <p:sp>
          <p:nvSpPr>
            <p:cNvPr id="80900" name="Line 4"/>
            <p:cNvSpPr>
              <a:spLocks noChangeShapeType="1"/>
            </p:cNvSpPr>
            <p:nvPr/>
          </p:nvSpPr>
          <p:spPr bwMode="auto">
            <a:xfrm flipV="1">
              <a:off x="814" y="756"/>
              <a:ext cx="0" cy="2919"/>
            </a:xfrm>
            <a:prstGeom prst="line">
              <a:avLst/>
            </a:prstGeom>
            <a:noFill/>
            <a:ln w="9525">
              <a:solidFill>
                <a:schemeClr val="tx1"/>
              </a:solidFill>
              <a:round/>
              <a:headEnd/>
              <a:tailEnd type="triangle" w="med" len="med"/>
            </a:ln>
          </p:spPr>
          <p:txBody>
            <a:bodyPr wrap="none" anchor="ctr"/>
            <a:lstStyle/>
            <a:p>
              <a:endParaRPr lang="hu-HU"/>
            </a:p>
          </p:txBody>
        </p:sp>
        <p:sp>
          <p:nvSpPr>
            <p:cNvPr id="80901" name="Line 5"/>
            <p:cNvSpPr>
              <a:spLocks noChangeShapeType="1"/>
            </p:cNvSpPr>
            <p:nvPr/>
          </p:nvSpPr>
          <p:spPr bwMode="auto">
            <a:xfrm>
              <a:off x="669" y="3542"/>
              <a:ext cx="4391" cy="0"/>
            </a:xfrm>
            <a:prstGeom prst="line">
              <a:avLst/>
            </a:prstGeom>
            <a:noFill/>
            <a:ln w="9525">
              <a:solidFill>
                <a:schemeClr val="tx1"/>
              </a:solidFill>
              <a:round/>
              <a:headEnd/>
              <a:tailEnd type="triangle" w="med" len="med"/>
            </a:ln>
          </p:spPr>
          <p:txBody>
            <a:bodyPr wrap="none" anchor="ctr"/>
            <a:lstStyle/>
            <a:p>
              <a:endParaRPr lang="hu-HU"/>
            </a:p>
          </p:txBody>
        </p:sp>
      </p:grpSp>
      <p:grpSp>
        <p:nvGrpSpPr>
          <p:cNvPr id="80902" name="Group 6"/>
          <p:cNvGrpSpPr>
            <a:grpSpLocks/>
          </p:cNvGrpSpPr>
          <p:nvPr/>
        </p:nvGrpSpPr>
        <p:grpSpPr bwMode="auto">
          <a:xfrm>
            <a:off x="1273175" y="3135313"/>
            <a:ext cx="6650038" cy="1308100"/>
            <a:chOff x="669" y="2060"/>
            <a:chExt cx="4189" cy="824"/>
          </a:xfrm>
        </p:grpSpPr>
        <p:sp>
          <p:nvSpPr>
            <p:cNvPr id="80903" name="Line 7"/>
            <p:cNvSpPr>
              <a:spLocks noChangeShapeType="1"/>
            </p:cNvSpPr>
            <p:nvPr/>
          </p:nvSpPr>
          <p:spPr bwMode="auto">
            <a:xfrm>
              <a:off x="669" y="2884"/>
              <a:ext cx="618" cy="0"/>
            </a:xfrm>
            <a:prstGeom prst="line">
              <a:avLst/>
            </a:prstGeom>
            <a:noFill/>
            <a:ln w="9525">
              <a:solidFill>
                <a:schemeClr val="tx1"/>
              </a:solidFill>
              <a:round/>
              <a:headEnd/>
              <a:tailEnd/>
            </a:ln>
          </p:spPr>
          <p:txBody>
            <a:bodyPr wrap="none" anchor="ctr"/>
            <a:lstStyle/>
            <a:p>
              <a:endParaRPr lang="hu-HU"/>
            </a:p>
          </p:txBody>
        </p:sp>
        <p:sp>
          <p:nvSpPr>
            <p:cNvPr id="80904" name="Line 8"/>
            <p:cNvSpPr>
              <a:spLocks noChangeShapeType="1"/>
            </p:cNvSpPr>
            <p:nvPr/>
          </p:nvSpPr>
          <p:spPr bwMode="auto">
            <a:xfrm flipV="1">
              <a:off x="1287" y="2060"/>
              <a:ext cx="0" cy="824"/>
            </a:xfrm>
            <a:prstGeom prst="line">
              <a:avLst/>
            </a:prstGeom>
            <a:noFill/>
            <a:ln w="9525">
              <a:solidFill>
                <a:schemeClr val="tx1"/>
              </a:solidFill>
              <a:round/>
              <a:headEnd/>
              <a:tailEnd/>
            </a:ln>
          </p:spPr>
          <p:txBody>
            <a:bodyPr wrap="none" anchor="ctr"/>
            <a:lstStyle/>
            <a:p>
              <a:endParaRPr lang="hu-HU"/>
            </a:p>
          </p:txBody>
        </p:sp>
        <p:sp>
          <p:nvSpPr>
            <p:cNvPr id="80905" name="Line 9"/>
            <p:cNvSpPr>
              <a:spLocks noChangeShapeType="1"/>
            </p:cNvSpPr>
            <p:nvPr/>
          </p:nvSpPr>
          <p:spPr bwMode="auto">
            <a:xfrm>
              <a:off x="1287" y="2060"/>
              <a:ext cx="3571" cy="0"/>
            </a:xfrm>
            <a:prstGeom prst="line">
              <a:avLst/>
            </a:prstGeom>
            <a:noFill/>
            <a:ln w="9525">
              <a:solidFill>
                <a:schemeClr val="tx1"/>
              </a:solidFill>
              <a:round/>
              <a:headEnd/>
              <a:tailEnd/>
            </a:ln>
          </p:spPr>
          <p:txBody>
            <a:bodyPr wrap="none" anchor="ctr"/>
            <a:lstStyle/>
            <a:p>
              <a:endParaRPr lang="hu-HU"/>
            </a:p>
          </p:txBody>
        </p:sp>
      </p:grpSp>
      <p:sp>
        <p:nvSpPr>
          <p:cNvPr id="80906" name="Line 10"/>
          <p:cNvSpPr>
            <a:spLocks noChangeShapeType="1"/>
          </p:cNvSpPr>
          <p:nvPr/>
        </p:nvSpPr>
        <p:spPr bwMode="auto">
          <a:xfrm flipH="1">
            <a:off x="1273175" y="3135313"/>
            <a:ext cx="1090613" cy="0"/>
          </a:xfrm>
          <a:prstGeom prst="line">
            <a:avLst/>
          </a:prstGeom>
          <a:noFill/>
          <a:ln w="9525" cap="rnd">
            <a:solidFill>
              <a:schemeClr val="tx1"/>
            </a:solidFill>
            <a:prstDash val="sysDot"/>
            <a:round/>
            <a:headEnd/>
            <a:tailEnd/>
          </a:ln>
        </p:spPr>
        <p:txBody>
          <a:bodyPr wrap="none" anchor="ctr"/>
          <a:lstStyle/>
          <a:p>
            <a:endParaRPr lang="hu-HU"/>
          </a:p>
        </p:txBody>
      </p:sp>
      <p:sp>
        <p:nvSpPr>
          <p:cNvPr id="80907" name="Line 11"/>
          <p:cNvSpPr>
            <a:spLocks noChangeShapeType="1"/>
          </p:cNvSpPr>
          <p:nvPr/>
        </p:nvSpPr>
        <p:spPr bwMode="auto">
          <a:xfrm flipH="1">
            <a:off x="896938" y="4710113"/>
            <a:ext cx="6092825" cy="0"/>
          </a:xfrm>
          <a:prstGeom prst="line">
            <a:avLst/>
          </a:prstGeom>
          <a:noFill/>
          <a:ln w="9525" cap="rnd">
            <a:solidFill>
              <a:schemeClr val="tx1"/>
            </a:solidFill>
            <a:prstDash val="sysDot"/>
            <a:round/>
            <a:headEnd/>
            <a:tailEnd/>
          </a:ln>
        </p:spPr>
        <p:txBody>
          <a:bodyPr wrap="none" anchor="ctr"/>
          <a:lstStyle/>
          <a:p>
            <a:endParaRPr lang="hu-HU"/>
          </a:p>
        </p:txBody>
      </p:sp>
      <p:sp>
        <p:nvSpPr>
          <p:cNvPr id="80908" name="Line 12"/>
          <p:cNvSpPr>
            <a:spLocks noChangeShapeType="1"/>
          </p:cNvSpPr>
          <p:nvPr/>
        </p:nvSpPr>
        <p:spPr bwMode="auto">
          <a:xfrm flipH="1" flipV="1">
            <a:off x="2254250" y="2462213"/>
            <a:ext cx="22225" cy="2452687"/>
          </a:xfrm>
          <a:prstGeom prst="line">
            <a:avLst/>
          </a:prstGeom>
          <a:noFill/>
          <a:ln w="9525" cap="rnd">
            <a:solidFill>
              <a:schemeClr val="tx1"/>
            </a:solidFill>
            <a:prstDash val="sysDot"/>
            <a:round/>
            <a:headEnd/>
            <a:tailEnd/>
          </a:ln>
        </p:spPr>
        <p:txBody>
          <a:bodyPr wrap="none" anchor="ctr"/>
          <a:lstStyle/>
          <a:p>
            <a:endParaRPr lang="hu-HU"/>
          </a:p>
        </p:txBody>
      </p:sp>
      <p:sp>
        <p:nvSpPr>
          <p:cNvPr id="80909" name="Line 13"/>
          <p:cNvSpPr>
            <a:spLocks noChangeShapeType="1"/>
          </p:cNvSpPr>
          <p:nvPr/>
        </p:nvSpPr>
        <p:spPr bwMode="auto">
          <a:xfrm flipV="1">
            <a:off x="3295650" y="2478088"/>
            <a:ext cx="0" cy="2501900"/>
          </a:xfrm>
          <a:prstGeom prst="line">
            <a:avLst/>
          </a:prstGeom>
          <a:noFill/>
          <a:ln w="9525" cap="rnd">
            <a:solidFill>
              <a:schemeClr val="tx1"/>
            </a:solidFill>
            <a:prstDash val="sysDot"/>
            <a:round/>
            <a:headEnd/>
            <a:tailEnd/>
          </a:ln>
        </p:spPr>
        <p:txBody>
          <a:bodyPr wrap="none" anchor="ctr"/>
          <a:lstStyle/>
          <a:p>
            <a:endParaRPr lang="hu-HU"/>
          </a:p>
        </p:txBody>
      </p:sp>
      <p:sp>
        <p:nvSpPr>
          <p:cNvPr id="80910" name="Line 14"/>
          <p:cNvSpPr>
            <a:spLocks noChangeShapeType="1"/>
          </p:cNvSpPr>
          <p:nvPr/>
        </p:nvSpPr>
        <p:spPr bwMode="auto">
          <a:xfrm flipV="1">
            <a:off x="5627688" y="2471738"/>
            <a:ext cx="0" cy="2498725"/>
          </a:xfrm>
          <a:prstGeom prst="line">
            <a:avLst/>
          </a:prstGeom>
          <a:noFill/>
          <a:ln w="9525" cap="rnd">
            <a:solidFill>
              <a:schemeClr val="tx1"/>
            </a:solidFill>
            <a:prstDash val="sysDot"/>
            <a:round/>
            <a:headEnd/>
            <a:tailEnd/>
          </a:ln>
        </p:spPr>
        <p:txBody>
          <a:bodyPr wrap="none" anchor="ctr"/>
          <a:lstStyle/>
          <a:p>
            <a:endParaRPr lang="hu-HU"/>
          </a:p>
        </p:txBody>
      </p:sp>
      <p:sp>
        <p:nvSpPr>
          <p:cNvPr id="80911" name="Line 15"/>
          <p:cNvSpPr>
            <a:spLocks noChangeShapeType="1"/>
          </p:cNvSpPr>
          <p:nvPr/>
        </p:nvSpPr>
        <p:spPr bwMode="auto">
          <a:xfrm>
            <a:off x="1612900" y="3135313"/>
            <a:ext cx="0" cy="1308100"/>
          </a:xfrm>
          <a:prstGeom prst="line">
            <a:avLst/>
          </a:prstGeom>
          <a:noFill/>
          <a:ln w="9525">
            <a:solidFill>
              <a:schemeClr val="tx1"/>
            </a:solidFill>
            <a:round/>
            <a:headEnd type="triangle" w="med" len="med"/>
            <a:tailEnd type="triangle" w="med" len="med"/>
          </a:ln>
        </p:spPr>
        <p:txBody>
          <a:bodyPr wrap="none" anchor="ctr"/>
          <a:lstStyle/>
          <a:p>
            <a:endParaRPr lang="hu-HU"/>
          </a:p>
        </p:txBody>
      </p:sp>
      <p:graphicFrame>
        <p:nvGraphicFramePr>
          <p:cNvPr id="80912" name="Object 16"/>
          <p:cNvGraphicFramePr>
            <a:graphicFrameLocks noChangeAspect="1"/>
          </p:cNvGraphicFramePr>
          <p:nvPr/>
        </p:nvGraphicFramePr>
        <p:xfrm>
          <a:off x="7993063" y="4733925"/>
          <a:ext cx="171450" cy="295275"/>
        </p:xfrm>
        <a:graphic>
          <a:graphicData uri="http://schemas.openxmlformats.org/presentationml/2006/ole">
            <mc:AlternateContent xmlns:mc="http://schemas.openxmlformats.org/markup-compatibility/2006">
              <mc:Choice xmlns:v="urn:schemas-microsoft-com:vml" Requires="v">
                <p:oleObj spid="_x0000_s80937" name="Equation" r:id="rId4" imgW="88746" imgH="152136" progId="Equation.DSMT4">
                  <p:embed/>
                </p:oleObj>
              </mc:Choice>
              <mc:Fallback>
                <p:oleObj name="Equation" r:id="rId4" imgW="88746" imgH="152136" progId="Equation.DSMT4">
                  <p:embed/>
                  <p:pic>
                    <p:nvPicPr>
                      <p:cNvPr id="0" name="Picture 16"/>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993063" y="4733925"/>
                        <a:ext cx="171450" cy="2952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80913" name="Object 17"/>
          <p:cNvGraphicFramePr>
            <a:graphicFrameLocks noChangeAspect="1"/>
          </p:cNvGraphicFramePr>
          <p:nvPr/>
        </p:nvGraphicFramePr>
        <p:xfrm>
          <a:off x="2411413" y="2214563"/>
          <a:ext cx="320675" cy="476250"/>
        </p:xfrm>
        <a:graphic>
          <a:graphicData uri="http://schemas.openxmlformats.org/presentationml/2006/ole">
            <mc:AlternateContent xmlns:mc="http://schemas.openxmlformats.org/markup-compatibility/2006">
              <mc:Choice xmlns:v="urn:schemas-microsoft-com:vml" Requires="v">
                <p:oleObj spid="_x0000_s80938" name="Equation" r:id="rId6" imgW="164957" imgH="241091" progId="Equation.DSMT4">
                  <p:embed/>
                </p:oleObj>
              </mc:Choice>
              <mc:Fallback>
                <p:oleObj name="Equation" r:id="rId6" imgW="164957" imgH="241091" progId="Equation.DSMT4">
                  <p:embed/>
                  <p:pic>
                    <p:nvPicPr>
                      <p:cNvPr id="0" name="Picture 17"/>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411413" y="2214563"/>
                        <a:ext cx="320675" cy="4762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80914" name="Object 18"/>
          <p:cNvGraphicFramePr>
            <a:graphicFrameLocks noChangeAspect="1"/>
          </p:cNvGraphicFramePr>
          <p:nvPr/>
        </p:nvGraphicFramePr>
        <p:xfrm>
          <a:off x="2590800" y="1223963"/>
          <a:ext cx="3616325" cy="1055687"/>
        </p:xfrm>
        <a:graphic>
          <a:graphicData uri="http://schemas.openxmlformats.org/presentationml/2006/ole">
            <mc:AlternateContent xmlns:mc="http://schemas.openxmlformats.org/markup-compatibility/2006">
              <mc:Choice xmlns:v="urn:schemas-microsoft-com:vml" Requires="v">
                <p:oleObj spid="_x0000_s80939" name="Equation" r:id="rId8" imgW="1523880" imgH="444240" progId="Equation.DSMT4">
                  <p:embed/>
                </p:oleObj>
              </mc:Choice>
              <mc:Fallback>
                <p:oleObj name="Equation" r:id="rId8" imgW="1523880" imgH="444240" progId="Equation.DSMT4">
                  <p:embed/>
                  <p:pic>
                    <p:nvPicPr>
                      <p:cNvPr id="0" name="Picture 18"/>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2590800" y="1223963"/>
                        <a:ext cx="3616325" cy="105568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80915" name="Line 19"/>
          <p:cNvSpPr>
            <a:spLocks noChangeShapeType="1"/>
          </p:cNvSpPr>
          <p:nvPr/>
        </p:nvSpPr>
        <p:spPr bwMode="auto">
          <a:xfrm>
            <a:off x="1273175" y="4710113"/>
            <a:ext cx="1090613" cy="0"/>
          </a:xfrm>
          <a:prstGeom prst="line">
            <a:avLst/>
          </a:prstGeom>
          <a:noFill/>
          <a:ln w="9525">
            <a:solidFill>
              <a:schemeClr val="tx1"/>
            </a:solidFill>
            <a:round/>
            <a:headEnd/>
            <a:tailEnd/>
          </a:ln>
        </p:spPr>
        <p:txBody>
          <a:bodyPr wrap="none" anchor="ctr"/>
          <a:lstStyle/>
          <a:p>
            <a:endParaRPr lang="hu-HU"/>
          </a:p>
        </p:txBody>
      </p:sp>
      <p:sp>
        <p:nvSpPr>
          <p:cNvPr id="80916" name="Freeform 20"/>
          <p:cNvSpPr>
            <a:spLocks/>
          </p:cNvSpPr>
          <p:nvPr/>
        </p:nvSpPr>
        <p:spPr bwMode="auto">
          <a:xfrm>
            <a:off x="2354263" y="2265363"/>
            <a:ext cx="4794250" cy="2444750"/>
          </a:xfrm>
          <a:custGeom>
            <a:avLst/>
            <a:gdLst>
              <a:gd name="T0" fmla="*/ 0 w 3020"/>
              <a:gd name="T1" fmla="*/ 2147483647 h 1541"/>
              <a:gd name="T2" fmla="*/ 493950664 w 3020"/>
              <a:gd name="T3" fmla="*/ 2147483647 h 1541"/>
              <a:gd name="T4" fmla="*/ 975301344 w 3020"/>
              <a:gd name="T5" fmla="*/ 2147483647 h 1541"/>
              <a:gd name="T6" fmla="*/ 1685985574 w 3020"/>
              <a:gd name="T7" fmla="*/ 2147483647 h 1541"/>
              <a:gd name="T8" fmla="*/ 2147483647 w 3020"/>
              <a:gd name="T9" fmla="*/ 496469927 h 1541"/>
              <a:gd name="T10" fmla="*/ 2147483647 w 3020"/>
              <a:gd name="T11" fmla="*/ 350300842 h 1541"/>
              <a:gd name="T12" fmla="*/ 0 60000 65536"/>
              <a:gd name="T13" fmla="*/ 0 60000 65536"/>
              <a:gd name="T14" fmla="*/ 0 60000 65536"/>
              <a:gd name="T15" fmla="*/ 0 60000 65536"/>
              <a:gd name="T16" fmla="*/ 0 60000 65536"/>
              <a:gd name="T17" fmla="*/ 0 60000 65536"/>
              <a:gd name="T18" fmla="*/ 0 w 3020"/>
              <a:gd name="T19" fmla="*/ 0 h 1541"/>
              <a:gd name="T20" fmla="*/ 3020 w 3020"/>
              <a:gd name="T21" fmla="*/ 1541 h 1541"/>
            </a:gdLst>
            <a:ahLst/>
            <a:cxnLst>
              <a:cxn ang="T12">
                <a:pos x="T0" y="T1"/>
              </a:cxn>
              <a:cxn ang="T13">
                <a:pos x="T2" y="T3"/>
              </a:cxn>
              <a:cxn ang="T14">
                <a:pos x="T4" y="T5"/>
              </a:cxn>
              <a:cxn ang="T15">
                <a:pos x="T6" y="T7"/>
              </a:cxn>
              <a:cxn ang="T16">
                <a:pos x="T8" y="T9"/>
              </a:cxn>
              <a:cxn ang="T17">
                <a:pos x="T10" y="T11"/>
              </a:cxn>
            </a:cxnLst>
            <a:rect l="T18" t="T19" r="T20" b="T21"/>
            <a:pathLst>
              <a:path w="3020" h="1541">
                <a:moveTo>
                  <a:pt x="0" y="1541"/>
                </a:moveTo>
                <a:cubicBezTo>
                  <a:pt x="66" y="1538"/>
                  <a:pt x="132" y="1536"/>
                  <a:pt x="196" y="1523"/>
                </a:cubicBezTo>
                <a:cubicBezTo>
                  <a:pt x="260" y="1510"/>
                  <a:pt x="308" y="1493"/>
                  <a:pt x="387" y="1460"/>
                </a:cubicBezTo>
                <a:cubicBezTo>
                  <a:pt x="466" y="1427"/>
                  <a:pt x="288" y="1532"/>
                  <a:pt x="669" y="1322"/>
                </a:cubicBezTo>
                <a:cubicBezTo>
                  <a:pt x="1050" y="1112"/>
                  <a:pt x="2322" y="394"/>
                  <a:pt x="2671" y="197"/>
                </a:cubicBezTo>
                <a:cubicBezTo>
                  <a:pt x="3020" y="0"/>
                  <a:pt x="2892" y="69"/>
                  <a:pt x="2764" y="139"/>
                </a:cubicBezTo>
              </a:path>
            </a:pathLst>
          </a:custGeom>
          <a:noFill/>
          <a:ln w="9525">
            <a:solidFill>
              <a:schemeClr val="tx1"/>
            </a:solidFill>
            <a:round/>
            <a:headEnd/>
            <a:tailEnd/>
          </a:ln>
        </p:spPr>
        <p:txBody>
          <a:bodyPr wrap="none" anchor="ctr"/>
          <a:lstStyle/>
          <a:p>
            <a:endParaRPr lang="hu-HU"/>
          </a:p>
        </p:txBody>
      </p:sp>
      <p:sp>
        <p:nvSpPr>
          <p:cNvPr id="80917" name="Line 21"/>
          <p:cNvSpPr>
            <a:spLocks noChangeShapeType="1"/>
          </p:cNvSpPr>
          <p:nvPr/>
        </p:nvSpPr>
        <p:spPr bwMode="auto">
          <a:xfrm flipH="1">
            <a:off x="1168400" y="4440238"/>
            <a:ext cx="6092825" cy="0"/>
          </a:xfrm>
          <a:prstGeom prst="line">
            <a:avLst/>
          </a:prstGeom>
          <a:noFill/>
          <a:ln w="9525" cap="rnd">
            <a:solidFill>
              <a:schemeClr val="tx1"/>
            </a:solidFill>
            <a:prstDash val="sysDot"/>
            <a:round/>
            <a:headEnd/>
            <a:tailEnd/>
          </a:ln>
        </p:spPr>
        <p:txBody>
          <a:bodyPr wrap="none" anchor="ctr"/>
          <a:lstStyle/>
          <a:p>
            <a:endParaRPr lang="hu-HU"/>
          </a:p>
        </p:txBody>
      </p:sp>
      <p:sp>
        <p:nvSpPr>
          <p:cNvPr id="80918" name="Line 22"/>
          <p:cNvSpPr>
            <a:spLocks noChangeShapeType="1"/>
          </p:cNvSpPr>
          <p:nvPr/>
        </p:nvSpPr>
        <p:spPr bwMode="auto">
          <a:xfrm flipH="1">
            <a:off x="2592388" y="2192338"/>
            <a:ext cx="4668837" cy="2628900"/>
          </a:xfrm>
          <a:prstGeom prst="line">
            <a:avLst/>
          </a:prstGeom>
          <a:noFill/>
          <a:ln w="9525" cap="rnd">
            <a:solidFill>
              <a:schemeClr val="tx1"/>
            </a:solidFill>
            <a:prstDash val="sysDot"/>
            <a:round/>
            <a:headEnd/>
            <a:tailEnd/>
          </a:ln>
        </p:spPr>
        <p:txBody>
          <a:bodyPr wrap="none" anchor="ctr"/>
          <a:lstStyle/>
          <a:p>
            <a:endParaRPr lang="hu-HU"/>
          </a:p>
        </p:txBody>
      </p:sp>
      <p:sp>
        <p:nvSpPr>
          <p:cNvPr id="80919" name="Line 23"/>
          <p:cNvSpPr>
            <a:spLocks noChangeShapeType="1"/>
          </p:cNvSpPr>
          <p:nvPr/>
        </p:nvSpPr>
        <p:spPr bwMode="auto">
          <a:xfrm flipH="1" flipV="1">
            <a:off x="2322513" y="2459038"/>
            <a:ext cx="0" cy="2409825"/>
          </a:xfrm>
          <a:prstGeom prst="line">
            <a:avLst/>
          </a:prstGeom>
          <a:noFill/>
          <a:ln w="9525" cap="rnd">
            <a:solidFill>
              <a:schemeClr val="tx1"/>
            </a:solidFill>
            <a:prstDash val="sysDot"/>
            <a:round/>
            <a:headEnd/>
            <a:tailEnd/>
          </a:ln>
        </p:spPr>
        <p:txBody>
          <a:bodyPr wrap="none" anchor="ctr"/>
          <a:lstStyle/>
          <a:p>
            <a:endParaRPr lang="hu-HU"/>
          </a:p>
        </p:txBody>
      </p:sp>
      <p:sp>
        <p:nvSpPr>
          <p:cNvPr id="80920" name="Line 24"/>
          <p:cNvSpPr>
            <a:spLocks noChangeShapeType="1"/>
          </p:cNvSpPr>
          <p:nvPr/>
        </p:nvSpPr>
        <p:spPr bwMode="auto">
          <a:xfrm flipV="1">
            <a:off x="2771775" y="2459038"/>
            <a:ext cx="12700" cy="2455862"/>
          </a:xfrm>
          <a:prstGeom prst="line">
            <a:avLst/>
          </a:prstGeom>
          <a:noFill/>
          <a:ln w="9525" cap="rnd">
            <a:solidFill>
              <a:schemeClr val="tx1"/>
            </a:solidFill>
            <a:prstDash val="sysDot"/>
            <a:round/>
            <a:headEnd/>
            <a:tailEnd/>
          </a:ln>
        </p:spPr>
        <p:txBody>
          <a:bodyPr wrap="none" anchor="ctr"/>
          <a:lstStyle/>
          <a:p>
            <a:endParaRPr lang="hu-HU"/>
          </a:p>
        </p:txBody>
      </p:sp>
      <p:sp>
        <p:nvSpPr>
          <p:cNvPr id="80921" name="Line 25"/>
          <p:cNvSpPr>
            <a:spLocks noChangeShapeType="1"/>
          </p:cNvSpPr>
          <p:nvPr/>
        </p:nvSpPr>
        <p:spPr bwMode="auto">
          <a:xfrm flipV="1">
            <a:off x="2322513" y="2754313"/>
            <a:ext cx="447675" cy="0"/>
          </a:xfrm>
          <a:prstGeom prst="line">
            <a:avLst/>
          </a:prstGeom>
          <a:noFill/>
          <a:ln w="9525">
            <a:solidFill>
              <a:schemeClr val="tx1"/>
            </a:solidFill>
            <a:round/>
            <a:headEnd type="triangle" w="med" len="med"/>
            <a:tailEnd type="triangle" w="med" len="med"/>
          </a:ln>
        </p:spPr>
        <p:txBody>
          <a:bodyPr wrap="none" anchor="ctr"/>
          <a:lstStyle/>
          <a:p>
            <a:endParaRPr lang="hu-HU"/>
          </a:p>
        </p:txBody>
      </p:sp>
      <p:sp>
        <p:nvSpPr>
          <p:cNvPr id="80922" name="Line 26"/>
          <p:cNvSpPr>
            <a:spLocks noChangeShapeType="1"/>
          </p:cNvSpPr>
          <p:nvPr/>
        </p:nvSpPr>
        <p:spPr bwMode="auto">
          <a:xfrm>
            <a:off x="1960563" y="2979738"/>
            <a:ext cx="293687" cy="0"/>
          </a:xfrm>
          <a:prstGeom prst="line">
            <a:avLst/>
          </a:prstGeom>
          <a:noFill/>
          <a:ln w="9525">
            <a:solidFill>
              <a:schemeClr val="tx1"/>
            </a:solidFill>
            <a:round/>
            <a:headEnd/>
            <a:tailEnd type="triangle" w="med" len="med"/>
          </a:ln>
        </p:spPr>
        <p:txBody>
          <a:bodyPr wrap="none" anchor="ctr"/>
          <a:lstStyle/>
          <a:p>
            <a:endParaRPr lang="hu-HU"/>
          </a:p>
        </p:txBody>
      </p:sp>
      <p:sp>
        <p:nvSpPr>
          <p:cNvPr id="80923" name="Line 27"/>
          <p:cNvSpPr>
            <a:spLocks noChangeShapeType="1"/>
          </p:cNvSpPr>
          <p:nvPr/>
        </p:nvSpPr>
        <p:spPr bwMode="auto">
          <a:xfrm flipH="1">
            <a:off x="2322513" y="2979738"/>
            <a:ext cx="293687" cy="0"/>
          </a:xfrm>
          <a:prstGeom prst="line">
            <a:avLst/>
          </a:prstGeom>
          <a:noFill/>
          <a:ln w="9525">
            <a:solidFill>
              <a:schemeClr val="tx1"/>
            </a:solidFill>
            <a:round/>
            <a:headEnd/>
            <a:tailEnd type="triangle" w="med" len="med"/>
          </a:ln>
        </p:spPr>
        <p:txBody>
          <a:bodyPr wrap="none" anchor="ctr"/>
          <a:lstStyle/>
          <a:p>
            <a:endParaRPr lang="hu-HU"/>
          </a:p>
        </p:txBody>
      </p:sp>
      <p:graphicFrame>
        <p:nvGraphicFramePr>
          <p:cNvPr id="80924" name="Object 28"/>
          <p:cNvGraphicFramePr>
            <a:graphicFrameLocks noChangeAspect="1"/>
          </p:cNvGraphicFramePr>
          <p:nvPr/>
        </p:nvGraphicFramePr>
        <p:xfrm>
          <a:off x="1692275" y="2484438"/>
          <a:ext cx="492125" cy="450850"/>
        </p:xfrm>
        <a:graphic>
          <a:graphicData uri="http://schemas.openxmlformats.org/presentationml/2006/ole">
            <mc:AlternateContent xmlns:mc="http://schemas.openxmlformats.org/markup-compatibility/2006">
              <mc:Choice xmlns:v="urn:schemas-microsoft-com:vml" Requires="v">
                <p:oleObj spid="_x0000_s80940" name="Equation" r:id="rId10" imgW="253800" imgH="228600" progId="Equation.DSMT4">
                  <p:embed/>
                </p:oleObj>
              </mc:Choice>
              <mc:Fallback>
                <p:oleObj name="Equation" r:id="rId10" imgW="253800" imgH="228600" progId="Equation.DSMT4">
                  <p:embed/>
                  <p:pic>
                    <p:nvPicPr>
                      <p:cNvPr id="0" name="Picture 28"/>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1692275" y="2484438"/>
                        <a:ext cx="492125" cy="4508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80925" name="Object 29"/>
          <p:cNvGraphicFramePr>
            <a:graphicFrameLocks noChangeAspect="1"/>
          </p:cNvGraphicFramePr>
          <p:nvPr/>
        </p:nvGraphicFramePr>
        <p:xfrm>
          <a:off x="3357563" y="2214563"/>
          <a:ext cx="322262" cy="447675"/>
        </p:xfrm>
        <a:graphic>
          <a:graphicData uri="http://schemas.openxmlformats.org/presentationml/2006/ole">
            <mc:AlternateContent xmlns:mc="http://schemas.openxmlformats.org/markup-compatibility/2006">
              <mc:Choice xmlns:v="urn:schemas-microsoft-com:vml" Requires="v">
                <p:oleObj spid="_x0000_s80941" name="Equation" r:id="rId12" imgW="164880" imgH="228600" progId="Equation.DSMT4">
                  <p:embed/>
                </p:oleObj>
              </mc:Choice>
              <mc:Fallback>
                <p:oleObj name="Equation" r:id="rId12" imgW="164880" imgH="228600" progId="Equation.DSMT4">
                  <p:embed/>
                  <p:pic>
                    <p:nvPicPr>
                      <p:cNvPr id="0" name="Picture 29"/>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3357563" y="2214563"/>
                        <a:ext cx="322262" cy="4476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80926" name="Line 30"/>
          <p:cNvSpPr>
            <a:spLocks noChangeShapeType="1"/>
          </p:cNvSpPr>
          <p:nvPr/>
        </p:nvSpPr>
        <p:spPr bwMode="auto">
          <a:xfrm>
            <a:off x="3311525" y="2754313"/>
            <a:ext cx="2332038" cy="0"/>
          </a:xfrm>
          <a:prstGeom prst="line">
            <a:avLst/>
          </a:prstGeom>
          <a:noFill/>
          <a:ln w="9525">
            <a:solidFill>
              <a:schemeClr val="tx1"/>
            </a:solidFill>
            <a:round/>
            <a:headEnd type="triangle" w="med" len="med"/>
            <a:tailEnd type="triangle" w="med" len="med"/>
          </a:ln>
        </p:spPr>
        <p:txBody>
          <a:bodyPr wrap="none" anchor="ctr"/>
          <a:lstStyle/>
          <a:p>
            <a:endParaRPr lang="hu-HU"/>
          </a:p>
        </p:txBody>
      </p:sp>
      <p:graphicFrame>
        <p:nvGraphicFramePr>
          <p:cNvPr id="80927" name="Object 31"/>
          <p:cNvGraphicFramePr>
            <a:graphicFrameLocks noChangeAspect="1"/>
          </p:cNvGraphicFramePr>
          <p:nvPr/>
        </p:nvGraphicFramePr>
        <p:xfrm>
          <a:off x="701675" y="1403350"/>
          <a:ext cx="698500" cy="450850"/>
        </p:xfrm>
        <a:graphic>
          <a:graphicData uri="http://schemas.openxmlformats.org/presentationml/2006/ole">
            <mc:AlternateContent xmlns:mc="http://schemas.openxmlformats.org/markup-compatibility/2006">
              <mc:Choice xmlns:v="urn:schemas-microsoft-com:vml" Requires="v">
                <p:oleObj spid="_x0000_s80942" name="Equation" r:id="rId14" imgW="355446" imgH="228501" progId="Equation.DSMT4">
                  <p:embed/>
                </p:oleObj>
              </mc:Choice>
              <mc:Fallback>
                <p:oleObj name="Equation" r:id="rId14" imgW="355446" imgH="228501" progId="Equation.DSMT4">
                  <p:embed/>
                  <p:pic>
                    <p:nvPicPr>
                      <p:cNvPr id="0" name="Picture 31"/>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701675" y="1403350"/>
                        <a:ext cx="698500" cy="4508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80928" name="Object 32"/>
          <p:cNvGraphicFramePr>
            <a:graphicFrameLocks noChangeAspect="1"/>
          </p:cNvGraphicFramePr>
          <p:nvPr/>
        </p:nvGraphicFramePr>
        <p:xfrm>
          <a:off x="1662113" y="3570288"/>
          <a:ext cx="450850" cy="349250"/>
        </p:xfrm>
        <a:graphic>
          <a:graphicData uri="http://schemas.openxmlformats.org/presentationml/2006/ole">
            <mc:AlternateContent xmlns:mc="http://schemas.openxmlformats.org/markup-compatibility/2006">
              <mc:Choice xmlns:v="urn:schemas-microsoft-com:vml" Requires="v">
                <p:oleObj spid="_x0000_s80943" name="Equation" r:id="rId16" imgW="228402" imgH="177646" progId="Equation.DSMT4">
                  <p:embed/>
                </p:oleObj>
              </mc:Choice>
              <mc:Fallback>
                <p:oleObj name="Equation" r:id="rId16" imgW="228402" imgH="177646" progId="Equation.DSMT4">
                  <p:embed/>
                  <p:pic>
                    <p:nvPicPr>
                      <p:cNvPr id="0" name="Picture 32"/>
                      <p:cNvPicPr>
                        <a:picLocks noChangeAspect="1" noChangeArrowheads="1"/>
                      </p:cNvPicPr>
                      <p:nvPr/>
                    </p:nvPicPr>
                    <p:blipFill>
                      <a:blip r:embed="rId17">
                        <a:extLst>
                          <a:ext uri="{28A0092B-C50C-407E-A947-70E740481C1C}">
                            <a14:useLocalDpi xmlns:a14="http://schemas.microsoft.com/office/drawing/2010/main" val="0"/>
                          </a:ext>
                        </a:extLst>
                      </a:blip>
                      <a:srcRect/>
                      <a:stretch>
                        <a:fillRect/>
                      </a:stretch>
                    </p:blipFill>
                    <p:spPr bwMode="auto">
                      <a:xfrm>
                        <a:off x="1662113" y="3570288"/>
                        <a:ext cx="450850" cy="3492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80929" name="Text Box 33"/>
          <p:cNvSpPr txBox="1">
            <a:spLocks noChangeArrowheads="1"/>
          </p:cNvSpPr>
          <p:nvPr/>
        </p:nvSpPr>
        <p:spPr bwMode="auto">
          <a:xfrm>
            <a:off x="1106488" y="5408613"/>
            <a:ext cx="7156450" cy="701675"/>
          </a:xfrm>
          <a:prstGeom prst="rect">
            <a:avLst/>
          </a:prstGeom>
          <a:noFill/>
          <a:ln w="9525">
            <a:noFill/>
            <a:miter lim="800000"/>
            <a:headEnd/>
            <a:tailEnd/>
          </a:ln>
          <a:effectLst/>
        </p:spPr>
        <p:txBody>
          <a:bodyPr>
            <a:spAutoFit/>
          </a:bodyPr>
          <a:lstStyle/>
          <a:p>
            <a:pPr>
              <a:spcBef>
                <a:spcPct val="50000"/>
              </a:spcBef>
            </a:pPr>
            <a:r>
              <a:rPr lang="hu-HU" sz="2000">
                <a:latin typeface="Times New Roman" pitchFamily="18" charset="0"/>
              </a:rPr>
              <a:t>A válaszfüggvény egyenletesen emelkedő szakaszán a bemeneti jel amplitúdóval egyező emelkedéshez szükséges idő az integrálási idő.</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266" name="Rectangle 2"/>
          <p:cNvSpPr>
            <a:spLocks noGrp="1" noRot="1" noChangeArrowheads="1"/>
          </p:cNvSpPr>
          <p:nvPr>
            <p:ph type="title"/>
          </p:nvPr>
        </p:nvSpPr>
        <p:spPr>
          <a:xfrm>
            <a:off x="1897063" y="461963"/>
            <a:ext cx="5402262" cy="701675"/>
          </a:xfrm>
        </p:spPr>
        <p:txBody>
          <a:bodyPr wrap="none">
            <a:spAutoFit/>
          </a:bodyPr>
          <a:lstStyle/>
          <a:p>
            <a:pPr eaLnBrk="1" hangingPunct="1">
              <a:defRPr/>
            </a:pPr>
            <a:r>
              <a:rPr lang="hu-HU" altLang="hu-HU" sz="4000" dirty="0" smtClean="0"/>
              <a:t>A szabályozó felöl nézve</a:t>
            </a:r>
          </a:p>
        </p:txBody>
      </p:sp>
      <p:sp>
        <p:nvSpPr>
          <p:cNvPr id="45058" name="Rectangle 3"/>
          <p:cNvSpPr>
            <a:spLocks noChangeArrowheads="1"/>
          </p:cNvSpPr>
          <p:nvPr/>
        </p:nvSpPr>
        <p:spPr bwMode="auto">
          <a:xfrm>
            <a:off x="3455988" y="1719263"/>
            <a:ext cx="838200" cy="533400"/>
          </a:xfrm>
          <a:prstGeom prst="rect">
            <a:avLst/>
          </a:prstGeom>
          <a:solidFill>
            <a:srgbClr val="00CCFF"/>
          </a:solidFill>
          <a:ln w="9525">
            <a:solidFill>
              <a:schemeClr val="tx1"/>
            </a:solidFill>
            <a:miter lim="800000"/>
            <a:headEnd/>
            <a:tailEnd/>
          </a:ln>
        </p:spPr>
        <p:txBody>
          <a:bodyPr wrap="none" anchor="ctr"/>
          <a:lstStyle/>
          <a:p>
            <a:endParaRPr lang="hu-HU" altLang="hu-HU"/>
          </a:p>
        </p:txBody>
      </p:sp>
      <p:sp>
        <p:nvSpPr>
          <p:cNvPr id="45059" name="Rectangle 4"/>
          <p:cNvSpPr>
            <a:spLocks noChangeArrowheads="1"/>
          </p:cNvSpPr>
          <p:nvPr/>
        </p:nvSpPr>
        <p:spPr bwMode="auto">
          <a:xfrm>
            <a:off x="5202238" y="1808163"/>
            <a:ext cx="838200" cy="1455737"/>
          </a:xfrm>
          <a:prstGeom prst="rect">
            <a:avLst/>
          </a:prstGeom>
          <a:solidFill>
            <a:srgbClr val="00CCFF"/>
          </a:solidFill>
          <a:ln w="9525">
            <a:solidFill>
              <a:schemeClr val="tx1"/>
            </a:solidFill>
            <a:miter lim="800000"/>
            <a:headEnd/>
            <a:tailEnd/>
          </a:ln>
        </p:spPr>
        <p:txBody>
          <a:bodyPr wrap="none" anchor="ctr"/>
          <a:lstStyle/>
          <a:p>
            <a:endParaRPr lang="hu-HU" altLang="hu-HU"/>
          </a:p>
        </p:txBody>
      </p:sp>
      <p:sp>
        <p:nvSpPr>
          <p:cNvPr id="45060" name="Rectangle 5"/>
          <p:cNvSpPr>
            <a:spLocks noChangeArrowheads="1"/>
          </p:cNvSpPr>
          <p:nvPr/>
        </p:nvSpPr>
        <p:spPr bwMode="auto">
          <a:xfrm>
            <a:off x="3455988" y="2786063"/>
            <a:ext cx="838200" cy="533400"/>
          </a:xfrm>
          <a:prstGeom prst="rect">
            <a:avLst/>
          </a:prstGeom>
          <a:solidFill>
            <a:srgbClr val="00CCFF"/>
          </a:solidFill>
          <a:ln w="9525">
            <a:solidFill>
              <a:schemeClr val="tx1"/>
            </a:solidFill>
            <a:miter lim="800000"/>
            <a:headEnd/>
            <a:tailEnd/>
          </a:ln>
        </p:spPr>
        <p:txBody>
          <a:bodyPr wrap="none" anchor="ctr"/>
          <a:lstStyle/>
          <a:p>
            <a:endParaRPr lang="hu-HU" altLang="hu-HU"/>
          </a:p>
        </p:txBody>
      </p:sp>
      <p:sp>
        <p:nvSpPr>
          <p:cNvPr id="45061" name="Line 6"/>
          <p:cNvSpPr>
            <a:spLocks noChangeShapeType="1"/>
          </p:cNvSpPr>
          <p:nvPr/>
        </p:nvSpPr>
        <p:spPr bwMode="auto">
          <a:xfrm flipV="1">
            <a:off x="2916238" y="2024063"/>
            <a:ext cx="539750" cy="11112"/>
          </a:xfrm>
          <a:prstGeom prst="line">
            <a:avLst/>
          </a:prstGeom>
          <a:noFill/>
          <a:ln w="9525">
            <a:solidFill>
              <a:schemeClr val="tx1"/>
            </a:solidFill>
            <a:round/>
            <a:headEnd/>
            <a:tailEnd type="triangle" w="med" len="med"/>
          </a:ln>
        </p:spPr>
        <p:txBody>
          <a:bodyPr wrap="none" anchor="ctr"/>
          <a:lstStyle/>
          <a:p>
            <a:endParaRPr lang="hu-HU"/>
          </a:p>
        </p:txBody>
      </p:sp>
      <p:sp>
        <p:nvSpPr>
          <p:cNvPr id="45062" name="Line 7"/>
          <p:cNvSpPr>
            <a:spLocks noChangeShapeType="1"/>
          </p:cNvSpPr>
          <p:nvPr/>
        </p:nvSpPr>
        <p:spPr bwMode="auto">
          <a:xfrm flipH="1">
            <a:off x="2870200" y="3070225"/>
            <a:ext cx="600075" cy="0"/>
          </a:xfrm>
          <a:prstGeom prst="line">
            <a:avLst/>
          </a:prstGeom>
          <a:noFill/>
          <a:ln w="9525">
            <a:solidFill>
              <a:schemeClr val="tx1"/>
            </a:solidFill>
            <a:round/>
            <a:headEnd/>
            <a:tailEnd type="triangle" w="med" len="med"/>
          </a:ln>
        </p:spPr>
        <p:txBody>
          <a:bodyPr wrap="none" anchor="ctr"/>
          <a:lstStyle/>
          <a:p>
            <a:endParaRPr lang="hu-HU"/>
          </a:p>
        </p:txBody>
      </p:sp>
      <p:sp>
        <p:nvSpPr>
          <p:cNvPr id="45063" name="Line 8"/>
          <p:cNvSpPr>
            <a:spLocks noChangeShapeType="1"/>
          </p:cNvSpPr>
          <p:nvPr/>
        </p:nvSpPr>
        <p:spPr bwMode="auto">
          <a:xfrm>
            <a:off x="4294188" y="2024063"/>
            <a:ext cx="914400" cy="0"/>
          </a:xfrm>
          <a:prstGeom prst="line">
            <a:avLst/>
          </a:prstGeom>
          <a:noFill/>
          <a:ln w="9525">
            <a:solidFill>
              <a:schemeClr val="tx1"/>
            </a:solidFill>
            <a:round/>
            <a:headEnd/>
            <a:tailEnd type="triangle" w="med" len="med"/>
          </a:ln>
        </p:spPr>
        <p:txBody>
          <a:bodyPr wrap="none" anchor="ctr"/>
          <a:lstStyle/>
          <a:p>
            <a:endParaRPr lang="hu-HU"/>
          </a:p>
        </p:txBody>
      </p:sp>
      <p:sp>
        <p:nvSpPr>
          <p:cNvPr id="45064" name="Line 9"/>
          <p:cNvSpPr>
            <a:spLocks noChangeShapeType="1"/>
          </p:cNvSpPr>
          <p:nvPr/>
        </p:nvSpPr>
        <p:spPr bwMode="auto">
          <a:xfrm flipH="1">
            <a:off x="4287838" y="3065463"/>
            <a:ext cx="914400" cy="0"/>
          </a:xfrm>
          <a:prstGeom prst="line">
            <a:avLst/>
          </a:prstGeom>
          <a:noFill/>
          <a:ln w="9525">
            <a:solidFill>
              <a:schemeClr val="tx1"/>
            </a:solidFill>
            <a:round/>
            <a:headEnd/>
            <a:tailEnd type="triangle" w="med" len="med"/>
          </a:ln>
        </p:spPr>
        <p:txBody>
          <a:bodyPr wrap="none" anchor="ctr"/>
          <a:lstStyle/>
          <a:p>
            <a:endParaRPr lang="hu-HU"/>
          </a:p>
        </p:txBody>
      </p:sp>
      <p:sp>
        <p:nvSpPr>
          <p:cNvPr id="45065" name="Text Box 10"/>
          <p:cNvSpPr txBox="1">
            <a:spLocks noChangeArrowheads="1"/>
          </p:cNvSpPr>
          <p:nvPr/>
        </p:nvSpPr>
        <p:spPr bwMode="auto">
          <a:xfrm>
            <a:off x="2432050" y="1674813"/>
            <a:ext cx="663575" cy="304800"/>
          </a:xfrm>
          <a:prstGeom prst="rect">
            <a:avLst/>
          </a:prstGeom>
          <a:noFill/>
          <a:ln w="9525">
            <a:noFill/>
            <a:miter lim="800000"/>
            <a:headEnd/>
            <a:tailEnd/>
          </a:ln>
        </p:spPr>
        <p:txBody>
          <a:bodyPr lIns="18000" tIns="0" rIns="18000" bIns="0">
            <a:spAutoFit/>
          </a:bodyPr>
          <a:lstStyle/>
          <a:p>
            <a:pPr eaLnBrk="0" hangingPunct="0"/>
            <a:r>
              <a:rPr lang="hu-HU" altLang="hu-HU" sz="2000">
                <a:latin typeface="Times New Roman" pitchFamily="18" charset="0"/>
              </a:rPr>
              <a:t>U</a:t>
            </a:r>
            <a:r>
              <a:rPr lang="hu-HU" altLang="hu-HU" sz="2000" baseline="-25000">
                <a:latin typeface="Times New Roman" pitchFamily="18" charset="0"/>
              </a:rPr>
              <a:t>0</a:t>
            </a:r>
            <a:r>
              <a:rPr lang="hu-HU" altLang="hu-HU" sz="2000">
                <a:latin typeface="Times New Roman" pitchFamily="18" charset="0"/>
              </a:rPr>
              <a:t>+u</a:t>
            </a:r>
          </a:p>
        </p:txBody>
      </p:sp>
      <p:sp>
        <p:nvSpPr>
          <p:cNvPr id="45066" name="Text Box 11"/>
          <p:cNvSpPr txBox="1">
            <a:spLocks noChangeArrowheads="1"/>
          </p:cNvSpPr>
          <p:nvPr/>
        </p:nvSpPr>
        <p:spPr bwMode="auto">
          <a:xfrm>
            <a:off x="2316163" y="2709863"/>
            <a:ext cx="1003300" cy="304800"/>
          </a:xfrm>
          <a:prstGeom prst="rect">
            <a:avLst/>
          </a:prstGeom>
          <a:noFill/>
          <a:ln w="9525">
            <a:noFill/>
            <a:miter lim="800000"/>
            <a:headEnd/>
            <a:tailEnd/>
          </a:ln>
        </p:spPr>
        <p:txBody>
          <a:bodyPr lIns="18000" tIns="0" rIns="18000" bIns="0">
            <a:spAutoFit/>
          </a:bodyPr>
          <a:lstStyle/>
          <a:p>
            <a:pPr eaLnBrk="0" hangingPunct="0"/>
            <a:r>
              <a:rPr lang="hu-HU" altLang="hu-HU" sz="2000">
                <a:latin typeface="Times New Roman" pitchFamily="18" charset="0"/>
              </a:rPr>
              <a:t>Y</a:t>
            </a:r>
            <a:r>
              <a:rPr lang="hu-HU" altLang="hu-HU" sz="2000" baseline="-25000">
                <a:latin typeface="Times New Roman" pitchFamily="18" charset="0"/>
              </a:rPr>
              <a:t>M0</a:t>
            </a:r>
            <a:r>
              <a:rPr lang="hu-HU" altLang="hu-HU" sz="2000">
                <a:latin typeface="Times New Roman" pitchFamily="18" charset="0"/>
              </a:rPr>
              <a:t>+y</a:t>
            </a:r>
            <a:r>
              <a:rPr lang="hu-HU" altLang="hu-HU" sz="2000" baseline="-25000">
                <a:latin typeface="Times New Roman" pitchFamily="18" charset="0"/>
              </a:rPr>
              <a:t>M</a:t>
            </a:r>
            <a:endParaRPr lang="hu-HU" altLang="hu-HU" sz="2000">
              <a:latin typeface="Times New Roman" pitchFamily="18" charset="0"/>
            </a:endParaRPr>
          </a:p>
        </p:txBody>
      </p:sp>
      <p:sp>
        <p:nvSpPr>
          <p:cNvPr id="45067" name="Text Box 14"/>
          <p:cNvSpPr txBox="1">
            <a:spLocks noChangeArrowheads="1"/>
          </p:cNvSpPr>
          <p:nvPr/>
        </p:nvSpPr>
        <p:spPr bwMode="auto">
          <a:xfrm>
            <a:off x="1150938" y="3608388"/>
            <a:ext cx="7246937" cy="2376487"/>
          </a:xfrm>
          <a:prstGeom prst="rect">
            <a:avLst/>
          </a:prstGeom>
          <a:noFill/>
          <a:ln w="9525">
            <a:noFill/>
            <a:miter lim="800000"/>
            <a:headEnd/>
            <a:tailEnd/>
          </a:ln>
        </p:spPr>
        <p:txBody>
          <a:bodyPr lIns="0" tIns="0" rIns="0" bIns="0">
            <a:spAutoFit/>
          </a:bodyPr>
          <a:lstStyle/>
          <a:p>
            <a:pPr eaLnBrk="0" hangingPunct="0"/>
            <a:r>
              <a:rPr lang="hu-HU" altLang="hu-HU" sz="2800">
                <a:latin typeface="Times New Roman" pitchFamily="18" charset="0"/>
              </a:rPr>
              <a:t>A körfrekvencia függvény (pl.: Bode diagram) felvétele után elemzés a fázis diagramból</a:t>
            </a:r>
            <a:r>
              <a:rPr lang="hu-HU" altLang="hu-HU" sz="2800"/>
              <a:t> </a:t>
            </a:r>
            <a:r>
              <a:rPr lang="hu-HU" altLang="hu-HU" sz="2800">
                <a:latin typeface="Times New Roman" pitchFamily="18" charset="0"/>
              </a:rPr>
              <a:t>:</a:t>
            </a:r>
          </a:p>
          <a:p>
            <a:pPr eaLnBrk="0" hangingPunct="0"/>
            <a:r>
              <a:rPr lang="hu-HU" altLang="hu-HU" sz="2400">
                <a:latin typeface="Times New Roman" pitchFamily="18" charset="0"/>
              </a:rPr>
              <a:t>Van-e valóságos holtidő?  Van-e integráló jelleg?  Hány időállandó van?</a:t>
            </a:r>
          </a:p>
          <a:p>
            <a:pPr eaLnBrk="0" hangingPunct="0"/>
            <a:r>
              <a:rPr lang="hu-HU" altLang="hu-HU" sz="2800">
                <a:latin typeface="Times New Roman" pitchFamily="18" charset="0"/>
              </a:rPr>
              <a:t>Elemzés az amplitúdó átvitel menetből:</a:t>
            </a:r>
          </a:p>
          <a:p>
            <a:pPr eaLnBrk="0" hangingPunct="0"/>
            <a:r>
              <a:rPr lang="hu-HU" altLang="hu-HU" sz="2400">
                <a:latin typeface="Times New Roman" pitchFamily="18" charset="0"/>
              </a:rPr>
              <a:t>Van-e zérusa?</a:t>
            </a:r>
            <a:endParaRPr lang="en-GB" altLang="hu-HU" sz="2400">
              <a:latin typeface="Times New Roman" pitchFamily="18" charset="0"/>
            </a:endParaRPr>
          </a:p>
        </p:txBody>
      </p:sp>
      <p:sp>
        <p:nvSpPr>
          <p:cNvPr id="45068" name="Line 15"/>
          <p:cNvSpPr>
            <a:spLocks noChangeShapeType="1"/>
          </p:cNvSpPr>
          <p:nvPr/>
        </p:nvSpPr>
        <p:spPr bwMode="auto">
          <a:xfrm>
            <a:off x="5614988" y="1484313"/>
            <a:ext cx="0" cy="307975"/>
          </a:xfrm>
          <a:prstGeom prst="line">
            <a:avLst/>
          </a:prstGeom>
          <a:noFill/>
          <a:ln w="9525">
            <a:solidFill>
              <a:schemeClr val="tx1"/>
            </a:solidFill>
            <a:round/>
            <a:headEnd/>
            <a:tailEnd type="triangle" w="med" len="med"/>
          </a:ln>
        </p:spPr>
        <p:txBody>
          <a:bodyPr wrap="none" anchor="ctr"/>
          <a:lstStyle/>
          <a:p>
            <a:endParaRPr lang="hu-HU"/>
          </a:p>
        </p:txBody>
      </p:sp>
      <p:sp>
        <p:nvSpPr>
          <p:cNvPr id="45069" name="Text Box 16"/>
          <p:cNvSpPr txBox="1">
            <a:spLocks noChangeArrowheads="1"/>
          </p:cNvSpPr>
          <p:nvPr/>
        </p:nvSpPr>
        <p:spPr bwMode="auto">
          <a:xfrm>
            <a:off x="4865688" y="1354138"/>
            <a:ext cx="671512" cy="274637"/>
          </a:xfrm>
          <a:prstGeom prst="rect">
            <a:avLst/>
          </a:prstGeom>
          <a:noFill/>
          <a:ln w="9525">
            <a:noFill/>
            <a:miter lim="800000"/>
            <a:headEnd/>
            <a:tailEnd/>
          </a:ln>
        </p:spPr>
        <p:txBody>
          <a:bodyPr lIns="18000" tIns="0" rIns="18000" bIns="0">
            <a:spAutoFit/>
          </a:bodyPr>
          <a:lstStyle/>
          <a:p>
            <a:pPr algn="r" eaLnBrk="0" hangingPunct="0"/>
            <a:r>
              <a:rPr lang="hu-HU" altLang="hu-HU">
                <a:latin typeface="Times New Roman" pitchFamily="18" charset="0"/>
              </a:rPr>
              <a:t>W</a:t>
            </a:r>
            <a:r>
              <a:rPr lang="hu-HU" altLang="hu-HU" sz="2000" baseline="-25000">
                <a:latin typeface="Times New Roman" pitchFamily="18" charset="0"/>
              </a:rPr>
              <a:t>0</a:t>
            </a:r>
            <a:r>
              <a:rPr lang="hu-HU" altLang="hu-HU">
                <a:latin typeface="Times New Roman" pitchFamily="18" charset="0"/>
              </a:rPr>
              <a:t>+w</a:t>
            </a:r>
            <a:endParaRPr lang="hu-HU" altLang="hu-HU" sz="2400">
              <a:latin typeface="Times New Roman" pitchFamily="18" charset="0"/>
            </a:endParaRPr>
          </a:p>
        </p:txBody>
      </p:sp>
      <p:sp>
        <p:nvSpPr>
          <p:cNvPr id="45070" name="Rectangle 17"/>
          <p:cNvSpPr>
            <a:spLocks noChangeArrowheads="1"/>
          </p:cNvSpPr>
          <p:nvPr/>
        </p:nvSpPr>
        <p:spPr bwMode="auto">
          <a:xfrm>
            <a:off x="0" y="2190750"/>
            <a:ext cx="9144000" cy="0"/>
          </a:xfrm>
          <a:prstGeom prst="rect">
            <a:avLst/>
          </a:prstGeom>
          <a:noFill/>
          <a:ln w="9525">
            <a:noFill/>
            <a:miter lim="800000"/>
            <a:headEnd/>
            <a:tailEnd/>
          </a:ln>
        </p:spPr>
        <p:txBody>
          <a:bodyPr wrap="none" anchor="ctr">
            <a:spAutoFit/>
          </a:bodyPr>
          <a:lstStyle/>
          <a:p>
            <a:endParaRPr lang="hu-HU" altLang="hu-HU"/>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Patak">
  <a:themeElements>
    <a:clrScheme name="Zsúp">
      <a:dk1>
        <a:sysClr val="windowText" lastClr="000000"/>
      </a:dk1>
      <a:lt1>
        <a:sysClr val="window" lastClr="FFFFFF"/>
      </a:lt1>
      <a:dk2>
        <a:srgbClr val="1D3641"/>
      </a:dk2>
      <a:lt2>
        <a:srgbClr val="DFE6D0"/>
      </a:lt2>
      <a:accent1>
        <a:srgbClr val="759AA5"/>
      </a:accent1>
      <a:accent2>
        <a:srgbClr val="CFC60D"/>
      </a:accent2>
      <a:accent3>
        <a:srgbClr val="99987F"/>
      </a:accent3>
      <a:accent4>
        <a:srgbClr val="90AC97"/>
      </a:accent4>
      <a:accent5>
        <a:srgbClr val="FFAD1C"/>
      </a:accent5>
      <a:accent6>
        <a:srgbClr val="B9AB6F"/>
      </a:accent6>
      <a:hlink>
        <a:srgbClr val="66AACD"/>
      </a:hlink>
      <a:folHlink>
        <a:srgbClr val="809DB3"/>
      </a:folHlink>
    </a:clrScheme>
    <a:fontScheme name="Patak">
      <a:majorFont>
        <a:latin typeface="Garamond"/>
        <a:ea typeface=""/>
        <a:cs typeface=""/>
      </a:majorFont>
      <a:minorFont>
        <a:latin typeface="Garamond"/>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Patak 1">
        <a:dk1>
          <a:srgbClr val="000514"/>
        </a:dk1>
        <a:lt1>
          <a:srgbClr val="FFFFFF"/>
        </a:lt1>
        <a:dk2>
          <a:srgbClr val="003399"/>
        </a:dk2>
        <a:lt2>
          <a:srgbClr val="E5E5FF"/>
        </a:lt2>
        <a:accent1>
          <a:srgbClr val="0099CC"/>
        </a:accent1>
        <a:accent2>
          <a:srgbClr val="A886E0"/>
        </a:accent2>
        <a:accent3>
          <a:srgbClr val="AAADCA"/>
        </a:accent3>
        <a:accent4>
          <a:srgbClr val="DADADA"/>
        </a:accent4>
        <a:accent5>
          <a:srgbClr val="AACAE2"/>
        </a:accent5>
        <a:accent6>
          <a:srgbClr val="9879CB"/>
        </a:accent6>
        <a:hlink>
          <a:srgbClr val="FFCC00"/>
        </a:hlink>
        <a:folHlink>
          <a:srgbClr val="FFFFCC"/>
        </a:folHlink>
      </a:clrScheme>
      <a:clrMap bg1="dk2" tx1="lt1" bg2="dk1" tx2="lt2" accent1="accent1" accent2="accent2" accent3="accent3" accent4="accent4" accent5="accent5" accent6="accent6" hlink="hlink" folHlink="folHlink"/>
    </a:extraClrScheme>
    <a:extraClrScheme>
      <a:clrScheme name="Patak 2">
        <a:dk1>
          <a:srgbClr val="3E3E5C"/>
        </a:dk1>
        <a:lt1>
          <a:srgbClr val="FFFFFF"/>
        </a:lt1>
        <a:dk2>
          <a:srgbClr val="666699"/>
        </a:dk2>
        <a:lt2>
          <a:srgbClr val="DFDFE9"/>
        </a:lt2>
        <a:accent1>
          <a:srgbClr val="CC66FF"/>
        </a:accent1>
        <a:accent2>
          <a:srgbClr val="679ACD"/>
        </a:accent2>
        <a:accent3>
          <a:srgbClr val="B8B8CA"/>
        </a:accent3>
        <a:accent4>
          <a:srgbClr val="DADADA"/>
        </a:accent4>
        <a:accent5>
          <a:srgbClr val="E2B8FF"/>
        </a:accent5>
        <a:accent6>
          <a:srgbClr val="5D8BBA"/>
        </a:accent6>
        <a:hlink>
          <a:srgbClr val="CCECFF"/>
        </a:hlink>
        <a:folHlink>
          <a:srgbClr val="CCCCFF"/>
        </a:folHlink>
      </a:clrScheme>
      <a:clrMap bg1="dk2" tx1="lt1" bg2="dk1" tx2="lt2" accent1="accent1" accent2="accent2" accent3="accent3" accent4="accent4" accent5="accent5" accent6="accent6" hlink="hlink" folHlink="folHlink"/>
    </a:extraClrScheme>
    <a:extraClrScheme>
      <a:clrScheme name="Patak 3">
        <a:dk1>
          <a:srgbClr val="2A5400"/>
        </a:dk1>
        <a:lt1>
          <a:srgbClr val="FFFFFF"/>
        </a:lt1>
        <a:dk2>
          <a:srgbClr val="4A9400"/>
        </a:dk2>
        <a:lt2>
          <a:srgbClr val="BAE8BA"/>
        </a:lt2>
        <a:accent1>
          <a:srgbClr val="33CC33"/>
        </a:accent1>
        <a:accent2>
          <a:srgbClr val="99CC00"/>
        </a:accent2>
        <a:accent3>
          <a:srgbClr val="B1C8AA"/>
        </a:accent3>
        <a:accent4>
          <a:srgbClr val="DADADA"/>
        </a:accent4>
        <a:accent5>
          <a:srgbClr val="ADE2AD"/>
        </a:accent5>
        <a:accent6>
          <a:srgbClr val="8AB900"/>
        </a:accent6>
        <a:hlink>
          <a:srgbClr val="99FF33"/>
        </a:hlink>
        <a:folHlink>
          <a:srgbClr val="FFFF99"/>
        </a:folHlink>
      </a:clrScheme>
      <a:clrMap bg1="dk2" tx1="lt1" bg2="dk1" tx2="lt2" accent1="accent1" accent2="accent2" accent3="accent3" accent4="accent4" accent5="accent5" accent6="accent6" hlink="hlink" folHlink="folHlink"/>
    </a:extraClrScheme>
    <a:extraClrScheme>
      <a:clrScheme name="Patak 4">
        <a:dk1>
          <a:srgbClr val="000000"/>
        </a:dk1>
        <a:lt1>
          <a:srgbClr val="FFFFFF"/>
        </a:lt1>
        <a:dk2>
          <a:srgbClr val="51596D"/>
        </a:dk2>
        <a:lt2>
          <a:srgbClr val="DDDDDD"/>
        </a:lt2>
        <a:accent1>
          <a:srgbClr val="787E8A"/>
        </a:accent1>
        <a:accent2>
          <a:srgbClr val="339966"/>
        </a:accent2>
        <a:accent3>
          <a:srgbClr val="B3B5BA"/>
        </a:accent3>
        <a:accent4>
          <a:srgbClr val="DADADA"/>
        </a:accent4>
        <a:accent5>
          <a:srgbClr val="BEC0C4"/>
        </a:accent5>
        <a:accent6>
          <a:srgbClr val="2D8A5C"/>
        </a:accent6>
        <a:hlink>
          <a:srgbClr val="00FFFF"/>
        </a:hlink>
        <a:folHlink>
          <a:srgbClr val="74B6D0"/>
        </a:folHlink>
      </a:clrScheme>
      <a:clrMap bg1="dk2" tx1="lt1" bg2="dk1" tx2="lt2" accent1="accent1" accent2="accent2" accent3="accent3" accent4="accent4" accent5="accent5" accent6="accent6" hlink="hlink" folHlink="folHlink"/>
    </a:extraClrScheme>
    <a:extraClrScheme>
      <a:clrScheme name="Patak 5">
        <a:dk1>
          <a:srgbClr val="5C1F00"/>
        </a:dk1>
        <a:lt1>
          <a:srgbClr val="FFFFFF"/>
        </a:lt1>
        <a:dk2>
          <a:srgbClr val="8C0000"/>
        </a:dk2>
        <a:lt2>
          <a:srgbClr val="DFD293"/>
        </a:lt2>
        <a:accent1>
          <a:srgbClr val="FF6845"/>
        </a:accent1>
        <a:accent2>
          <a:srgbClr val="BE7960"/>
        </a:accent2>
        <a:accent3>
          <a:srgbClr val="C5AAAA"/>
        </a:accent3>
        <a:accent4>
          <a:srgbClr val="DADADA"/>
        </a:accent4>
        <a:accent5>
          <a:srgbClr val="FFB9B0"/>
        </a:accent5>
        <a:accent6>
          <a:srgbClr val="AC6D56"/>
        </a:accent6>
        <a:hlink>
          <a:srgbClr val="FFFFCC"/>
        </a:hlink>
        <a:folHlink>
          <a:srgbClr val="FFCC00"/>
        </a:folHlink>
      </a:clrScheme>
      <a:clrMap bg1="dk2" tx1="lt1" bg2="dk1" tx2="lt2" accent1="accent1" accent2="accent2" accent3="accent3" accent4="accent4" accent5="accent5" accent6="accent6" hlink="hlink" folHlink="folHlink"/>
    </a:extraClrScheme>
    <a:extraClrScheme>
      <a:clrScheme name="Patak 6">
        <a:dk1>
          <a:srgbClr val="5E4444"/>
        </a:dk1>
        <a:lt1>
          <a:srgbClr val="F7F3F3"/>
        </a:lt1>
        <a:dk2>
          <a:srgbClr val="8A6362"/>
        </a:dk2>
        <a:lt2>
          <a:srgbClr val="D8C1BA"/>
        </a:lt2>
        <a:accent1>
          <a:srgbClr val="CC6600"/>
        </a:accent1>
        <a:accent2>
          <a:srgbClr val="C16059"/>
        </a:accent2>
        <a:accent3>
          <a:srgbClr val="C4B7B7"/>
        </a:accent3>
        <a:accent4>
          <a:srgbClr val="D3D0D0"/>
        </a:accent4>
        <a:accent5>
          <a:srgbClr val="E2B8AA"/>
        </a:accent5>
        <a:accent6>
          <a:srgbClr val="AF5650"/>
        </a:accent6>
        <a:hlink>
          <a:srgbClr val="FFCC00"/>
        </a:hlink>
        <a:folHlink>
          <a:srgbClr val="CBB557"/>
        </a:folHlink>
      </a:clrScheme>
      <a:clrMap bg1="dk2" tx1="lt1" bg2="dk1" tx2="lt2" accent1="accent1" accent2="accent2" accent3="accent3" accent4="accent4" accent5="accent5" accent6="accent6" hlink="hlink" folHlink="folHlink"/>
    </a:extraClrScheme>
    <a:extraClrScheme>
      <a:clrScheme name="Patak 7">
        <a:dk1>
          <a:srgbClr val="7F6737"/>
        </a:dk1>
        <a:lt1>
          <a:srgbClr val="FFFFFF"/>
        </a:lt1>
        <a:dk2>
          <a:srgbClr val="BFA673"/>
        </a:dk2>
        <a:lt2>
          <a:srgbClr val="E6E3AA"/>
        </a:lt2>
        <a:accent1>
          <a:srgbClr val="FFCC00"/>
        </a:accent1>
        <a:accent2>
          <a:srgbClr val="808000"/>
        </a:accent2>
        <a:accent3>
          <a:srgbClr val="DCD0BC"/>
        </a:accent3>
        <a:accent4>
          <a:srgbClr val="DADADA"/>
        </a:accent4>
        <a:accent5>
          <a:srgbClr val="FFE2AA"/>
        </a:accent5>
        <a:accent6>
          <a:srgbClr val="737300"/>
        </a:accent6>
        <a:hlink>
          <a:srgbClr val="784700"/>
        </a:hlink>
        <a:folHlink>
          <a:srgbClr val="9A7200"/>
        </a:folHlink>
      </a:clrScheme>
      <a:clrMap bg1="dk2" tx1="lt1" bg2="dk1" tx2="lt2" accent1="accent1" accent2="accent2" accent3="accent3" accent4="accent4" accent5="accent5" accent6="accent6" hlink="hlink" folHlink="folHlink"/>
    </a:extraClrScheme>
    <a:extraClrScheme>
      <a:clrScheme name="Patak 8">
        <a:dk1>
          <a:srgbClr val="4B2500"/>
        </a:dk1>
        <a:lt1>
          <a:srgbClr val="F9F0D3"/>
        </a:lt1>
        <a:dk2>
          <a:srgbClr val="A69564"/>
        </a:dk2>
        <a:lt2>
          <a:srgbClr val="EFDEAF"/>
        </a:lt2>
        <a:accent1>
          <a:srgbClr val="FFFFE3"/>
        </a:accent1>
        <a:accent2>
          <a:srgbClr val="BFBFA7"/>
        </a:accent2>
        <a:accent3>
          <a:srgbClr val="FBF6E6"/>
        </a:accent3>
        <a:accent4>
          <a:srgbClr val="3F1E00"/>
        </a:accent4>
        <a:accent5>
          <a:srgbClr val="FFFFEF"/>
        </a:accent5>
        <a:accent6>
          <a:srgbClr val="ADAD97"/>
        </a:accent6>
        <a:hlink>
          <a:srgbClr val="7B6D47"/>
        </a:hlink>
        <a:folHlink>
          <a:srgbClr val="A99D2F"/>
        </a:folHlink>
      </a:clrScheme>
      <a:clrMap bg1="lt1" tx1="dk1" bg2="lt2" tx2="dk2" accent1="accent1" accent2="accent2" accent3="accent3" accent4="accent4" accent5="accent5" accent6="accent6" hlink="hlink" folHlink="folHlink"/>
    </a:extraClrScheme>
    <a:extraClrScheme>
      <a:clrScheme name="Patak 9">
        <a:dk1>
          <a:srgbClr val="000000"/>
        </a:dk1>
        <a:lt1>
          <a:srgbClr val="FFFFFF"/>
        </a:lt1>
        <a:dk2>
          <a:srgbClr val="000000"/>
        </a:dk2>
        <a:lt2>
          <a:srgbClr val="808080"/>
        </a:lt2>
        <a:accent1>
          <a:srgbClr val="CCECFF"/>
        </a:accent1>
        <a:accent2>
          <a:srgbClr val="333399"/>
        </a:accent2>
        <a:accent3>
          <a:srgbClr val="FFFFFF"/>
        </a:accent3>
        <a:accent4>
          <a:srgbClr val="000000"/>
        </a:accent4>
        <a:accent5>
          <a:srgbClr val="E2F4FF"/>
        </a:accent5>
        <a:accent6>
          <a:srgbClr val="2D2D8A"/>
        </a:accent6>
        <a:hlink>
          <a:srgbClr val="6600FF"/>
        </a:hlink>
        <a:folHlink>
          <a:srgbClr val="0099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Patak">
  <a:themeElements>
    <a:clrScheme name="Zsúp">
      <a:dk1>
        <a:sysClr val="windowText" lastClr="000000"/>
      </a:dk1>
      <a:lt1>
        <a:sysClr val="window" lastClr="FFFFFF"/>
      </a:lt1>
      <a:dk2>
        <a:srgbClr val="1D3641"/>
      </a:dk2>
      <a:lt2>
        <a:srgbClr val="DFE6D0"/>
      </a:lt2>
      <a:accent1>
        <a:srgbClr val="759AA5"/>
      </a:accent1>
      <a:accent2>
        <a:srgbClr val="CFC60D"/>
      </a:accent2>
      <a:accent3>
        <a:srgbClr val="99987F"/>
      </a:accent3>
      <a:accent4>
        <a:srgbClr val="90AC97"/>
      </a:accent4>
      <a:accent5>
        <a:srgbClr val="FFAD1C"/>
      </a:accent5>
      <a:accent6>
        <a:srgbClr val="B9AB6F"/>
      </a:accent6>
      <a:hlink>
        <a:srgbClr val="66AACD"/>
      </a:hlink>
      <a:folHlink>
        <a:srgbClr val="809DB3"/>
      </a:folHlink>
    </a:clrScheme>
    <a:fontScheme name="Patak">
      <a:majorFont>
        <a:latin typeface="Garamond"/>
        <a:ea typeface=""/>
        <a:cs typeface=""/>
      </a:majorFont>
      <a:minorFont>
        <a:latin typeface="Garamond"/>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Patak 1">
        <a:dk1>
          <a:srgbClr val="000514"/>
        </a:dk1>
        <a:lt1>
          <a:srgbClr val="FFFFFF"/>
        </a:lt1>
        <a:dk2>
          <a:srgbClr val="003399"/>
        </a:dk2>
        <a:lt2>
          <a:srgbClr val="E5E5FF"/>
        </a:lt2>
        <a:accent1>
          <a:srgbClr val="0099CC"/>
        </a:accent1>
        <a:accent2>
          <a:srgbClr val="A886E0"/>
        </a:accent2>
        <a:accent3>
          <a:srgbClr val="AAADCA"/>
        </a:accent3>
        <a:accent4>
          <a:srgbClr val="DADADA"/>
        </a:accent4>
        <a:accent5>
          <a:srgbClr val="AACAE2"/>
        </a:accent5>
        <a:accent6>
          <a:srgbClr val="9879CB"/>
        </a:accent6>
        <a:hlink>
          <a:srgbClr val="FFCC00"/>
        </a:hlink>
        <a:folHlink>
          <a:srgbClr val="FFFFCC"/>
        </a:folHlink>
      </a:clrScheme>
      <a:clrMap bg1="dk2" tx1="lt1" bg2="dk1" tx2="lt2" accent1="accent1" accent2="accent2" accent3="accent3" accent4="accent4" accent5="accent5" accent6="accent6" hlink="hlink" folHlink="folHlink"/>
    </a:extraClrScheme>
    <a:extraClrScheme>
      <a:clrScheme name="Patak 2">
        <a:dk1>
          <a:srgbClr val="3E3E5C"/>
        </a:dk1>
        <a:lt1>
          <a:srgbClr val="FFFFFF"/>
        </a:lt1>
        <a:dk2>
          <a:srgbClr val="666699"/>
        </a:dk2>
        <a:lt2>
          <a:srgbClr val="DFDFE9"/>
        </a:lt2>
        <a:accent1>
          <a:srgbClr val="CC66FF"/>
        </a:accent1>
        <a:accent2>
          <a:srgbClr val="679ACD"/>
        </a:accent2>
        <a:accent3>
          <a:srgbClr val="B8B8CA"/>
        </a:accent3>
        <a:accent4>
          <a:srgbClr val="DADADA"/>
        </a:accent4>
        <a:accent5>
          <a:srgbClr val="E2B8FF"/>
        </a:accent5>
        <a:accent6>
          <a:srgbClr val="5D8BBA"/>
        </a:accent6>
        <a:hlink>
          <a:srgbClr val="CCECFF"/>
        </a:hlink>
        <a:folHlink>
          <a:srgbClr val="CCCCFF"/>
        </a:folHlink>
      </a:clrScheme>
      <a:clrMap bg1="dk2" tx1="lt1" bg2="dk1" tx2="lt2" accent1="accent1" accent2="accent2" accent3="accent3" accent4="accent4" accent5="accent5" accent6="accent6" hlink="hlink" folHlink="folHlink"/>
    </a:extraClrScheme>
    <a:extraClrScheme>
      <a:clrScheme name="Patak 3">
        <a:dk1>
          <a:srgbClr val="2A5400"/>
        </a:dk1>
        <a:lt1>
          <a:srgbClr val="FFFFFF"/>
        </a:lt1>
        <a:dk2>
          <a:srgbClr val="4A9400"/>
        </a:dk2>
        <a:lt2>
          <a:srgbClr val="BAE8BA"/>
        </a:lt2>
        <a:accent1>
          <a:srgbClr val="33CC33"/>
        </a:accent1>
        <a:accent2>
          <a:srgbClr val="99CC00"/>
        </a:accent2>
        <a:accent3>
          <a:srgbClr val="B1C8AA"/>
        </a:accent3>
        <a:accent4>
          <a:srgbClr val="DADADA"/>
        </a:accent4>
        <a:accent5>
          <a:srgbClr val="ADE2AD"/>
        </a:accent5>
        <a:accent6>
          <a:srgbClr val="8AB900"/>
        </a:accent6>
        <a:hlink>
          <a:srgbClr val="99FF33"/>
        </a:hlink>
        <a:folHlink>
          <a:srgbClr val="FFFF99"/>
        </a:folHlink>
      </a:clrScheme>
      <a:clrMap bg1="dk2" tx1="lt1" bg2="dk1" tx2="lt2" accent1="accent1" accent2="accent2" accent3="accent3" accent4="accent4" accent5="accent5" accent6="accent6" hlink="hlink" folHlink="folHlink"/>
    </a:extraClrScheme>
    <a:extraClrScheme>
      <a:clrScheme name="Patak 4">
        <a:dk1>
          <a:srgbClr val="000000"/>
        </a:dk1>
        <a:lt1>
          <a:srgbClr val="FFFFFF"/>
        </a:lt1>
        <a:dk2>
          <a:srgbClr val="51596D"/>
        </a:dk2>
        <a:lt2>
          <a:srgbClr val="DDDDDD"/>
        </a:lt2>
        <a:accent1>
          <a:srgbClr val="787E8A"/>
        </a:accent1>
        <a:accent2>
          <a:srgbClr val="339966"/>
        </a:accent2>
        <a:accent3>
          <a:srgbClr val="B3B5BA"/>
        </a:accent3>
        <a:accent4>
          <a:srgbClr val="DADADA"/>
        </a:accent4>
        <a:accent5>
          <a:srgbClr val="BEC0C4"/>
        </a:accent5>
        <a:accent6>
          <a:srgbClr val="2D8A5C"/>
        </a:accent6>
        <a:hlink>
          <a:srgbClr val="00FFFF"/>
        </a:hlink>
        <a:folHlink>
          <a:srgbClr val="74B6D0"/>
        </a:folHlink>
      </a:clrScheme>
      <a:clrMap bg1="dk2" tx1="lt1" bg2="dk1" tx2="lt2" accent1="accent1" accent2="accent2" accent3="accent3" accent4="accent4" accent5="accent5" accent6="accent6" hlink="hlink" folHlink="folHlink"/>
    </a:extraClrScheme>
    <a:extraClrScheme>
      <a:clrScheme name="Patak 5">
        <a:dk1>
          <a:srgbClr val="5C1F00"/>
        </a:dk1>
        <a:lt1>
          <a:srgbClr val="FFFFFF"/>
        </a:lt1>
        <a:dk2>
          <a:srgbClr val="8C0000"/>
        </a:dk2>
        <a:lt2>
          <a:srgbClr val="DFD293"/>
        </a:lt2>
        <a:accent1>
          <a:srgbClr val="FF6845"/>
        </a:accent1>
        <a:accent2>
          <a:srgbClr val="BE7960"/>
        </a:accent2>
        <a:accent3>
          <a:srgbClr val="C5AAAA"/>
        </a:accent3>
        <a:accent4>
          <a:srgbClr val="DADADA"/>
        </a:accent4>
        <a:accent5>
          <a:srgbClr val="FFB9B0"/>
        </a:accent5>
        <a:accent6>
          <a:srgbClr val="AC6D56"/>
        </a:accent6>
        <a:hlink>
          <a:srgbClr val="FFFFCC"/>
        </a:hlink>
        <a:folHlink>
          <a:srgbClr val="FFCC00"/>
        </a:folHlink>
      </a:clrScheme>
      <a:clrMap bg1="dk2" tx1="lt1" bg2="dk1" tx2="lt2" accent1="accent1" accent2="accent2" accent3="accent3" accent4="accent4" accent5="accent5" accent6="accent6" hlink="hlink" folHlink="folHlink"/>
    </a:extraClrScheme>
    <a:extraClrScheme>
      <a:clrScheme name="Patak 6">
        <a:dk1>
          <a:srgbClr val="5E4444"/>
        </a:dk1>
        <a:lt1>
          <a:srgbClr val="F7F3F3"/>
        </a:lt1>
        <a:dk2>
          <a:srgbClr val="8A6362"/>
        </a:dk2>
        <a:lt2>
          <a:srgbClr val="D8C1BA"/>
        </a:lt2>
        <a:accent1>
          <a:srgbClr val="CC6600"/>
        </a:accent1>
        <a:accent2>
          <a:srgbClr val="C16059"/>
        </a:accent2>
        <a:accent3>
          <a:srgbClr val="C4B7B7"/>
        </a:accent3>
        <a:accent4>
          <a:srgbClr val="D3D0D0"/>
        </a:accent4>
        <a:accent5>
          <a:srgbClr val="E2B8AA"/>
        </a:accent5>
        <a:accent6>
          <a:srgbClr val="AF5650"/>
        </a:accent6>
        <a:hlink>
          <a:srgbClr val="FFCC00"/>
        </a:hlink>
        <a:folHlink>
          <a:srgbClr val="CBB557"/>
        </a:folHlink>
      </a:clrScheme>
      <a:clrMap bg1="dk2" tx1="lt1" bg2="dk1" tx2="lt2" accent1="accent1" accent2="accent2" accent3="accent3" accent4="accent4" accent5="accent5" accent6="accent6" hlink="hlink" folHlink="folHlink"/>
    </a:extraClrScheme>
    <a:extraClrScheme>
      <a:clrScheme name="Patak 7">
        <a:dk1>
          <a:srgbClr val="7F6737"/>
        </a:dk1>
        <a:lt1>
          <a:srgbClr val="FFFFFF"/>
        </a:lt1>
        <a:dk2>
          <a:srgbClr val="BFA673"/>
        </a:dk2>
        <a:lt2>
          <a:srgbClr val="E6E3AA"/>
        </a:lt2>
        <a:accent1>
          <a:srgbClr val="FFCC00"/>
        </a:accent1>
        <a:accent2>
          <a:srgbClr val="808000"/>
        </a:accent2>
        <a:accent3>
          <a:srgbClr val="DCD0BC"/>
        </a:accent3>
        <a:accent4>
          <a:srgbClr val="DADADA"/>
        </a:accent4>
        <a:accent5>
          <a:srgbClr val="FFE2AA"/>
        </a:accent5>
        <a:accent6>
          <a:srgbClr val="737300"/>
        </a:accent6>
        <a:hlink>
          <a:srgbClr val="784700"/>
        </a:hlink>
        <a:folHlink>
          <a:srgbClr val="9A7200"/>
        </a:folHlink>
      </a:clrScheme>
      <a:clrMap bg1="dk2" tx1="lt1" bg2="dk1" tx2="lt2" accent1="accent1" accent2="accent2" accent3="accent3" accent4="accent4" accent5="accent5" accent6="accent6" hlink="hlink" folHlink="folHlink"/>
    </a:extraClrScheme>
    <a:extraClrScheme>
      <a:clrScheme name="Patak 8">
        <a:dk1>
          <a:srgbClr val="4B2500"/>
        </a:dk1>
        <a:lt1>
          <a:srgbClr val="F9F0D3"/>
        </a:lt1>
        <a:dk2>
          <a:srgbClr val="A69564"/>
        </a:dk2>
        <a:lt2>
          <a:srgbClr val="EFDEAF"/>
        </a:lt2>
        <a:accent1>
          <a:srgbClr val="FFFFE3"/>
        </a:accent1>
        <a:accent2>
          <a:srgbClr val="BFBFA7"/>
        </a:accent2>
        <a:accent3>
          <a:srgbClr val="FBF6E6"/>
        </a:accent3>
        <a:accent4>
          <a:srgbClr val="3F1E00"/>
        </a:accent4>
        <a:accent5>
          <a:srgbClr val="FFFFEF"/>
        </a:accent5>
        <a:accent6>
          <a:srgbClr val="ADAD97"/>
        </a:accent6>
        <a:hlink>
          <a:srgbClr val="7B6D47"/>
        </a:hlink>
        <a:folHlink>
          <a:srgbClr val="A99D2F"/>
        </a:folHlink>
      </a:clrScheme>
      <a:clrMap bg1="lt1" tx1="dk1" bg2="lt2" tx2="dk2" accent1="accent1" accent2="accent2" accent3="accent3" accent4="accent4" accent5="accent5" accent6="accent6" hlink="hlink" folHlink="folHlink"/>
    </a:extraClrScheme>
    <a:extraClrScheme>
      <a:clrScheme name="Patak 9">
        <a:dk1>
          <a:srgbClr val="000000"/>
        </a:dk1>
        <a:lt1>
          <a:srgbClr val="FFFFFF"/>
        </a:lt1>
        <a:dk2>
          <a:srgbClr val="000000"/>
        </a:dk2>
        <a:lt2>
          <a:srgbClr val="808080"/>
        </a:lt2>
        <a:accent1>
          <a:srgbClr val="CCECFF"/>
        </a:accent1>
        <a:accent2>
          <a:srgbClr val="333399"/>
        </a:accent2>
        <a:accent3>
          <a:srgbClr val="FFFFFF"/>
        </a:accent3>
        <a:accent4>
          <a:srgbClr val="000000"/>
        </a:accent4>
        <a:accent5>
          <a:srgbClr val="E2F4FF"/>
        </a:accent5>
        <a:accent6>
          <a:srgbClr val="2D2D8A"/>
        </a:accent6>
        <a:hlink>
          <a:srgbClr val="6600FF"/>
        </a:hlink>
        <a:folHlink>
          <a:srgbClr val="009900"/>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téma">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Stream</Template>
  <TotalTime>723</TotalTime>
  <Words>986</Words>
  <Application>Microsoft Office PowerPoint</Application>
  <PresentationFormat>Diavetítés a képernyőre (4:3 oldalarány)</PresentationFormat>
  <Paragraphs>158</Paragraphs>
  <Slides>26</Slides>
  <Notes>5</Notes>
  <HiddenSlides>0</HiddenSlides>
  <MMClips>0</MMClips>
  <ScaleCrop>false</ScaleCrop>
  <HeadingPairs>
    <vt:vector size="6" baseType="variant">
      <vt:variant>
        <vt:lpstr>Téma</vt:lpstr>
      </vt:variant>
      <vt:variant>
        <vt:i4>2</vt:i4>
      </vt:variant>
      <vt:variant>
        <vt:lpstr>Beágyazott OLE kiszolgálók</vt:lpstr>
      </vt:variant>
      <vt:variant>
        <vt:i4>2</vt:i4>
      </vt:variant>
      <vt:variant>
        <vt:lpstr>Diacímek</vt:lpstr>
      </vt:variant>
      <vt:variant>
        <vt:i4>26</vt:i4>
      </vt:variant>
    </vt:vector>
  </HeadingPairs>
  <TitlesOfParts>
    <vt:vector size="30" baseType="lpstr">
      <vt:lpstr>Patak</vt:lpstr>
      <vt:lpstr>1_Patak</vt:lpstr>
      <vt:lpstr>Equation</vt:lpstr>
      <vt:lpstr>Bitkép</vt:lpstr>
      <vt:lpstr>Automatika</vt:lpstr>
      <vt:lpstr>Sorrend</vt:lpstr>
      <vt:lpstr>Szakasz identifikálás Fekete modell</vt:lpstr>
      <vt:lpstr>Szakasz identifikálás (Fekete modell)</vt:lpstr>
      <vt:lpstr>A szabályozó felöl nézve</vt:lpstr>
      <vt:lpstr>PowerPoint bemutató</vt:lpstr>
      <vt:lpstr>PowerPoint bemutató</vt:lpstr>
      <vt:lpstr>PowerPoint bemutató</vt:lpstr>
      <vt:lpstr>A szabályozó felöl nézve</vt:lpstr>
      <vt:lpstr>A szerkesztés</vt:lpstr>
      <vt:lpstr>A kompenzáló tag elhelyezése</vt:lpstr>
      <vt:lpstr>A kompenzáló tag elhelyezése</vt:lpstr>
      <vt:lpstr>A párhuzamos PIDT1 kompenzáló tag</vt:lpstr>
      <vt:lpstr>A párhuzamos PIDT kompenzáló struktúra (Európai elrendezés)</vt:lpstr>
      <vt:lpstr>A párhuzamos PIDT kompenzáló tag átviteli függvényei</vt:lpstr>
      <vt:lpstr>A PIDT kompenzáló tag átviteli függvényeinek alkalmazási területei</vt:lpstr>
      <vt:lpstr>A PIPDT kompenzáló struktúra</vt:lpstr>
      <vt:lpstr>A párhuzamos PIDT1 és a soros PIPDT1 azonos jellegű</vt:lpstr>
      <vt:lpstr>A lead-lag kompenzáló struktúra</vt:lpstr>
      <vt:lpstr>A PI kompenzáló tag </vt:lpstr>
      <vt:lpstr>A PDT kompenzáló tag </vt:lpstr>
      <vt:lpstr>A PIDT kompenzáló tag </vt:lpstr>
      <vt:lpstr>Egyhurkos zárt szabályozási statikus illesztése</vt:lpstr>
      <vt:lpstr>Egyhurkos zárt szabályozási statikus illesztése</vt:lpstr>
      <vt:lpstr>Tartály szintszabályozás</vt:lpstr>
      <vt:lpstr>Kérdések</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Automatika</dc:title>
  <dc:creator>József Neszveda</dc:creator>
  <cp:lastModifiedBy>Neszveda</cp:lastModifiedBy>
  <cp:revision>101</cp:revision>
  <dcterms:created xsi:type="dcterms:W3CDTF">2010-09-09T02:45:49Z</dcterms:created>
  <dcterms:modified xsi:type="dcterms:W3CDTF">2016-03-12T07:14:54Z</dcterms:modified>
</cp:coreProperties>
</file>